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autoCompressPictures="0">
  <p:sldMasterIdLst>
    <p:sldMasterId id="2147483749" r:id="rId1"/>
  </p:sldMasterIdLst>
  <p:notesMasterIdLst>
    <p:notesMasterId r:id="rId97"/>
  </p:notesMasterIdLst>
  <p:handoutMasterIdLst>
    <p:handoutMasterId r:id="rId98"/>
  </p:handoutMasterIdLst>
  <p:sldIdLst>
    <p:sldId id="256" r:id="rId2"/>
    <p:sldId id="424" r:id="rId3"/>
    <p:sldId id="553" r:id="rId4"/>
    <p:sldId id="389" r:id="rId5"/>
    <p:sldId id="830" r:id="rId6"/>
    <p:sldId id="831" r:id="rId7"/>
    <p:sldId id="832" r:id="rId8"/>
    <p:sldId id="833" r:id="rId9"/>
    <p:sldId id="767" r:id="rId10"/>
    <p:sldId id="768" r:id="rId11"/>
    <p:sldId id="769" r:id="rId12"/>
    <p:sldId id="770" r:id="rId13"/>
    <p:sldId id="771" r:id="rId14"/>
    <p:sldId id="772" r:id="rId15"/>
    <p:sldId id="773" r:id="rId16"/>
    <p:sldId id="774" r:id="rId17"/>
    <p:sldId id="775" r:id="rId18"/>
    <p:sldId id="776" r:id="rId19"/>
    <p:sldId id="777" r:id="rId20"/>
    <p:sldId id="778" r:id="rId21"/>
    <p:sldId id="779" r:id="rId22"/>
    <p:sldId id="780" r:id="rId23"/>
    <p:sldId id="781" r:id="rId24"/>
    <p:sldId id="782" r:id="rId25"/>
    <p:sldId id="783" r:id="rId26"/>
    <p:sldId id="784" r:id="rId27"/>
    <p:sldId id="785" r:id="rId28"/>
    <p:sldId id="786" r:id="rId29"/>
    <p:sldId id="787" r:id="rId30"/>
    <p:sldId id="788" r:id="rId31"/>
    <p:sldId id="789" r:id="rId32"/>
    <p:sldId id="790" r:id="rId33"/>
    <p:sldId id="791" r:id="rId34"/>
    <p:sldId id="792" r:id="rId35"/>
    <p:sldId id="793" r:id="rId36"/>
    <p:sldId id="794" r:id="rId37"/>
    <p:sldId id="796" r:id="rId38"/>
    <p:sldId id="797" r:id="rId39"/>
    <p:sldId id="798" r:id="rId40"/>
    <p:sldId id="799" r:id="rId41"/>
    <p:sldId id="800" r:id="rId42"/>
    <p:sldId id="730" r:id="rId43"/>
    <p:sldId id="727" r:id="rId44"/>
    <p:sldId id="763" r:id="rId45"/>
    <p:sldId id="764" r:id="rId46"/>
    <p:sldId id="765" r:id="rId47"/>
    <p:sldId id="762" r:id="rId48"/>
    <p:sldId id="733" r:id="rId49"/>
    <p:sldId id="742" r:id="rId50"/>
    <p:sldId id="743" r:id="rId51"/>
    <p:sldId id="744" r:id="rId52"/>
    <p:sldId id="745" r:id="rId53"/>
    <p:sldId id="746" r:id="rId54"/>
    <p:sldId id="747" r:id="rId55"/>
    <p:sldId id="766" r:id="rId56"/>
    <p:sldId id="801" r:id="rId57"/>
    <p:sldId id="748" r:id="rId58"/>
    <p:sldId id="825" r:id="rId59"/>
    <p:sldId id="750" r:id="rId60"/>
    <p:sldId id="751" r:id="rId61"/>
    <p:sldId id="752" r:id="rId62"/>
    <p:sldId id="753" r:id="rId63"/>
    <p:sldId id="754" r:id="rId64"/>
    <p:sldId id="755" r:id="rId65"/>
    <p:sldId id="756" r:id="rId66"/>
    <p:sldId id="757" r:id="rId67"/>
    <p:sldId id="758" r:id="rId68"/>
    <p:sldId id="759" r:id="rId69"/>
    <p:sldId id="802" r:id="rId70"/>
    <p:sldId id="803" r:id="rId71"/>
    <p:sldId id="804" r:id="rId72"/>
    <p:sldId id="805" r:id="rId73"/>
    <p:sldId id="806" r:id="rId74"/>
    <p:sldId id="807" r:id="rId75"/>
    <p:sldId id="808" r:id="rId76"/>
    <p:sldId id="809" r:id="rId77"/>
    <p:sldId id="810" r:id="rId78"/>
    <p:sldId id="811" r:id="rId79"/>
    <p:sldId id="812" r:id="rId80"/>
    <p:sldId id="813" r:id="rId81"/>
    <p:sldId id="814" r:id="rId82"/>
    <p:sldId id="815" r:id="rId83"/>
    <p:sldId id="816" r:id="rId84"/>
    <p:sldId id="817" r:id="rId85"/>
    <p:sldId id="818" r:id="rId86"/>
    <p:sldId id="819" r:id="rId87"/>
    <p:sldId id="820" r:id="rId88"/>
    <p:sldId id="821" r:id="rId89"/>
    <p:sldId id="822" r:id="rId90"/>
    <p:sldId id="823" r:id="rId91"/>
    <p:sldId id="824" r:id="rId92"/>
    <p:sldId id="828" r:id="rId93"/>
    <p:sldId id="826" r:id="rId94"/>
    <p:sldId id="827" r:id="rId95"/>
    <p:sldId id="829" r:id="rId96"/>
  </p:sldIdLst>
  <p:sldSz cx="12192000" cy="6858000"/>
  <p:notesSz cx="7315200" cy="9601200"/>
  <p:embeddedFontLst>
    <p:embeddedFont>
      <p:font typeface="Segoe UI Light" panose="020B0502040204020203" pitchFamily="34" charset="0"/>
      <p:regular r:id="rId99"/>
      <p:italic r:id="rId100"/>
    </p:embeddedFont>
    <p:embeddedFont>
      <p:font typeface="Arial Narrow" panose="020B0606020202030204" pitchFamily="34" charset="0"/>
      <p:regular r:id="rId101"/>
      <p:bold r:id="rId102"/>
      <p:italic r:id="rId103"/>
      <p:boldItalic r:id="rId104"/>
    </p:embeddedFont>
    <p:embeddedFont>
      <p:font typeface="Arial Black" panose="020B0A04020102020204" pitchFamily="34" charset="0"/>
      <p:bold r:id="rId105"/>
    </p:embeddedFont>
    <p:embeddedFont>
      <p:font typeface="Segoe UI" panose="020B0502040204020203" pitchFamily="34" charset="0"/>
      <p:regular r:id="rId106"/>
      <p:bold r:id="rId107"/>
      <p:italic r:id="rId108"/>
      <p:boldItalic r:id="rId109"/>
    </p:embeddedFont>
    <p:embeddedFont>
      <p:font typeface="Open Sans" panose="020B0604020202020204" charset="0"/>
      <p:regular r:id="rId110"/>
      <p:bold r:id="rId111"/>
      <p:italic r:id="rId112"/>
      <p:boldItalic r:id="rId113"/>
    </p:embeddedFont>
    <p:embeddedFont>
      <p:font typeface="Calibri" panose="020F0502020204030204" pitchFamily="34" charset="0"/>
      <p:regular r:id="rId114"/>
      <p:bold r:id="rId115"/>
      <p:italic r:id="rId116"/>
      <p:boldItalic r:id="rId117"/>
    </p:embeddedFont>
  </p:embeddedFontLst>
  <p:defaultTextStyle>
    <a:defPPr>
      <a:defRPr lang="en-US"/>
    </a:defPPr>
    <a:lvl1pPr marL="0" algn="l" defTabSz="725714" rtl="0" eaLnBrk="1" latinLnBrk="0" hangingPunct="1">
      <a:defRPr sz="2857" kern="1200">
        <a:solidFill>
          <a:schemeClr val="tx1"/>
        </a:solidFill>
        <a:latin typeface="+mn-lt"/>
        <a:ea typeface="+mn-ea"/>
        <a:cs typeface="+mn-cs"/>
      </a:defRPr>
    </a:lvl1pPr>
    <a:lvl2pPr marL="725714" algn="l" defTabSz="725714" rtl="0" eaLnBrk="1" latinLnBrk="0" hangingPunct="1">
      <a:defRPr sz="2857" kern="1200">
        <a:solidFill>
          <a:schemeClr val="tx1"/>
        </a:solidFill>
        <a:latin typeface="+mn-lt"/>
        <a:ea typeface="+mn-ea"/>
        <a:cs typeface="+mn-cs"/>
      </a:defRPr>
    </a:lvl2pPr>
    <a:lvl3pPr marL="1451427" algn="l" defTabSz="725714" rtl="0" eaLnBrk="1" latinLnBrk="0" hangingPunct="1">
      <a:defRPr sz="2857" kern="1200">
        <a:solidFill>
          <a:schemeClr val="tx1"/>
        </a:solidFill>
        <a:latin typeface="+mn-lt"/>
        <a:ea typeface="+mn-ea"/>
        <a:cs typeface="+mn-cs"/>
      </a:defRPr>
    </a:lvl3pPr>
    <a:lvl4pPr marL="2177141" algn="l" defTabSz="725714" rtl="0" eaLnBrk="1" latinLnBrk="0" hangingPunct="1">
      <a:defRPr sz="2857" kern="1200">
        <a:solidFill>
          <a:schemeClr val="tx1"/>
        </a:solidFill>
        <a:latin typeface="+mn-lt"/>
        <a:ea typeface="+mn-ea"/>
        <a:cs typeface="+mn-cs"/>
      </a:defRPr>
    </a:lvl4pPr>
    <a:lvl5pPr marL="2902854" algn="l" defTabSz="725714" rtl="0" eaLnBrk="1" latinLnBrk="0" hangingPunct="1">
      <a:defRPr sz="2857" kern="1200">
        <a:solidFill>
          <a:schemeClr val="tx1"/>
        </a:solidFill>
        <a:latin typeface="+mn-lt"/>
        <a:ea typeface="+mn-ea"/>
        <a:cs typeface="+mn-cs"/>
      </a:defRPr>
    </a:lvl5pPr>
    <a:lvl6pPr marL="3628568" algn="l" defTabSz="725714" rtl="0" eaLnBrk="1" latinLnBrk="0" hangingPunct="1">
      <a:defRPr sz="2857" kern="1200">
        <a:solidFill>
          <a:schemeClr val="tx1"/>
        </a:solidFill>
        <a:latin typeface="+mn-lt"/>
        <a:ea typeface="+mn-ea"/>
        <a:cs typeface="+mn-cs"/>
      </a:defRPr>
    </a:lvl6pPr>
    <a:lvl7pPr marL="4354281" algn="l" defTabSz="725714" rtl="0" eaLnBrk="1" latinLnBrk="0" hangingPunct="1">
      <a:defRPr sz="2857" kern="1200">
        <a:solidFill>
          <a:schemeClr val="tx1"/>
        </a:solidFill>
        <a:latin typeface="+mn-lt"/>
        <a:ea typeface="+mn-ea"/>
        <a:cs typeface="+mn-cs"/>
      </a:defRPr>
    </a:lvl7pPr>
    <a:lvl8pPr marL="5079995" algn="l" defTabSz="725714" rtl="0" eaLnBrk="1" latinLnBrk="0" hangingPunct="1">
      <a:defRPr sz="2857" kern="1200">
        <a:solidFill>
          <a:schemeClr val="tx1"/>
        </a:solidFill>
        <a:latin typeface="+mn-lt"/>
        <a:ea typeface="+mn-ea"/>
        <a:cs typeface="+mn-cs"/>
      </a:defRPr>
    </a:lvl8pPr>
    <a:lvl9pPr marL="5805708" algn="l" defTabSz="725714" rtl="0" eaLnBrk="1" latinLnBrk="0" hangingPunct="1">
      <a:defRPr sz="285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A49"/>
    <a:srgbClr val="00355F"/>
    <a:srgbClr val="588A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478" autoAdjust="0"/>
    <p:restoredTop sz="79716" autoAdjust="0"/>
  </p:normalViewPr>
  <p:slideViewPr>
    <p:cSldViewPr snapToGrid="0" snapToObjects="1">
      <p:cViewPr varScale="1">
        <p:scale>
          <a:sx n="92" d="100"/>
          <a:sy n="92" d="100"/>
        </p:scale>
        <p:origin x="594"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25.xml" Id="rId26" /><Relationship Type="http://schemas.openxmlformats.org/officeDocument/2006/relationships/font" Target="fonts/font19.fntdata" Id="rId117" /><Relationship Type="http://schemas.openxmlformats.org/officeDocument/2006/relationships/slide" Target="slides/slide20.xml" Id="rId21" /><Relationship Type="http://schemas.openxmlformats.org/officeDocument/2006/relationships/slide" Target="slides/slide41.xml" Id="rId42" /><Relationship Type="http://schemas.openxmlformats.org/officeDocument/2006/relationships/slide" Target="slides/slide46.xml" Id="rId47" /><Relationship Type="http://schemas.openxmlformats.org/officeDocument/2006/relationships/slide" Target="slides/slide62.xml" Id="rId63" /><Relationship Type="http://schemas.openxmlformats.org/officeDocument/2006/relationships/slide" Target="slides/slide67.xml" Id="rId68" /><Relationship Type="http://schemas.openxmlformats.org/officeDocument/2006/relationships/slide" Target="slides/slide83.xml" Id="rId84" /><Relationship Type="http://schemas.openxmlformats.org/officeDocument/2006/relationships/slide" Target="slides/slide88.xml" Id="rId89" /><Relationship Type="http://schemas.openxmlformats.org/officeDocument/2006/relationships/font" Target="fonts/font14.fntdata" Id="rId112" /><Relationship Type="http://schemas.microsoft.com/office/2015/10/relationships/revisionInfo" Target="revisionInfo.xml" Id="rId205" /><Relationship Type="http://schemas.openxmlformats.org/officeDocument/2006/relationships/slide" Target="slides/slide15.xml" Id="rId16" /><Relationship Type="http://schemas.openxmlformats.org/officeDocument/2006/relationships/font" Target="fonts/font9.fntdata" Id="rId107" /><Relationship Type="http://schemas.openxmlformats.org/officeDocument/2006/relationships/slide" Target="slides/slide10.xml" Id="rId11" /><Relationship Type="http://schemas.openxmlformats.org/officeDocument/2006/relationships/slide" Target="slides/slide31.xml" Id="rId32" /><Relationship Type="http://schemas.openxmlformats.org/officeDocument/2006/relationships/slide" Target="slides/slide36.xml" Id="rId37" /><Relationship Type="http://schemas.openxmlformats.org/officeDocument/2006/relationships/slide" Target="slides/slide52.xml" Id="rId53" /><Relationship Type="http://schemas.openxmlformats.org/officeDocument/2006/relationships/slide" Target="slides/slide57.xml" Id="rId58" /><Relationship Type="http://schemas.openxmlformats.org/officeDocument/2006/relationships/slide" Target="slides/slide73.xml" Id="rId74" /><Relationship Type="http://schemas.openxmlformats.org/officeDocument/2006/relationships/slide" Target="slides/slide78.xml" Id="rId79" /><Relationship Type="http://schemas.openxmlformats.org/officeDocument/2006/relationships/font" Target="fonts/font4.fntdata" Id="rId102" /><Relationship Type="http://schemas.openxmlformats.org/officeDocument/2006/relationships/slide" Target="slides/slide4.xml" Id="rId5" /><Relationship Type="http://schemas.openxmlformats.org/officeDocument/2006/relationships/slide" Target="slides/slide89.xml" Id="rId90" /><Relationship Type="http://schemas.openxmlformats.org/officeDocument/2006/relationships/slide" Target="slides/slide94.xml" Id="rId95" /><Relationship Type="http://schemas.openxmlformats.org/officeDocument/2006/relationships/slide" Target="slides/slide21.xml" Id="rId22" /><Relationship Type="http://schemas.openxmlformats.org/officeDocument/2006/relationships/slide" Target="slides/slide26.xml" Id="rId27" /><Relationship Type="http://schemas.openxmlformats.org/officeDocument/2006/relationships/slide" Target="slides/slide42.xml" Id="rId43" /><Relationship Type="http://schemas.openxmlformats.org/officeDocument/2006/relationships/slide" Target="slides/slide47.xml" Id="rId48" /><Relationship Type="http://schemas.openxmlformats.org/officeDocument/2006/relationships/slide" Target="slides/slide63.xml" Id="rId64" /><Relationship Type="http://schemas.openxmlformats.org/officeDocument/2006/relationships/slide" Target="slides/slide68.xml" Id="rId69" /><Relationship Type="http://schemas.openxmlformats.org/officeDocument/2006/relationships/font" Target="fonts/font15.fntdata" Id="rId113" /><Relationship Type="http://schemas.openxmlformats.org/officeDocument/2006/relationships/presProps" Target="presProps.xml" Id="rId118" /><Relationship Type="http://schemas.openxmlformats.org/officeDocument/2006/relationships/slide" Target="slides/slide79.xml" Id="rId80" /><Relationship Type="http://schemas.openxmlformats.org/officeDocument/2006/relationships/slide" Target="slides/slide84.xml" Id="rId85"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32.xml" Id="rId33" /><Relationship Type="http://schemas.openxmlformats.org/officeDocument/2006/relationships/slide" Target="slides/slide37.xml" Id="rId38" /><Relationship Type="http://schemas.openxmlformats.org/officeDocument/2006/relationships/slide" Target="slides/slide58.xml" Id="rId59" /><Relationship Type="http://schemas.openxmlformats.org/officeDocument/2006/relationships/font" Target="fonts/font5.fntdata" Id="rId103" /><Relationship Type="http://schemas.openxmlformats.org/officeDocument/2006/relationships/font" Target="fonts/font10.fntdata" Id="rId108" /><Relationship Type="http://schemas.openxmlformats.org/officeDocument/2006/relationships/slide" Target="slides/slide53.xml" Id="rId54" /><Relationship Type="http://schemas.openxmlformats.org/officeDocument/2006/relationships/slide" Target="slides/slide69.xml" Id="rId70" /><Relationship Type="http://schemas.openxmlformats.org/officeDocument/2006/relationships/slide" Target="slides/slide74.xml" Id="rId75" /><Relationship Type="http://schemas.openxmlformats.org/officeDocument/2006/relationships/slide" Target="slides/slide90.xml" Id="rId91" /><Relationship Type="http://schemas.openxmlformats.org/officeDocument/2006/relationships/slide" Target="slides/slide95.xml" Id="rId96"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22.xml" Id="rId23" /><Relationship Type="http://schemas.openxmlformats.org/officeDocument/2006/relationships/slide" Target="slides/slide27.xml" Id="rId28" /><Relationship Type="http://schemas.openxmlformats.org/officeDocument/2006/relationships/slide" Target="slides/slide48.xml" Id="rId49" /><Relationship Type="http://schemas.openxmlformats.org/officeDocument/2006/relationships/font" Target="fonts/font16.fntdata" Id="rId114" /><Relationship Type="http://schemas.openxmlformats.org/officeDocument/2006/relationships/viewProps" Target="viewProps.xml" Id="rId119" /><Relationship Type="http://schemas.openxmlformats.org/officeDocument/2006/relationships/slide" Target="slides/slide43.xml" Id="rId44" /><Relationship Type="http://schemas.openxmlformats.org/officeDocument/2006/relationships/slide" Target="slides/slide59.xml" Id="rId60" /><Relationship Type="http://schemas.openxmlformats.org/officeDocument/2006/relationships/slide" Target="slides/slide64.xml" Id="rId65" /><Relationship Type="http://schemas.openxmlformats.org/officeDocument/2006/relationships/slide" Target="slides/slide80.xml" Id="rId81" /><Relationship Type="http://schemas.openxmlformats.org/officeDocument/2006/relationships/slide" Target="slides/slide85.xml" Id="rId86"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2.xml" Id="rId13" /><Relationship Type="http://schemas.openxmlformats.org/officeDocument/2006/relationships/slide" Target="slides/slide17.xml" Id="rId18" /><Relationship Type="http://schemas.openxmlformats.org/officeDocument/2006/relationships/slide" Target="slides/slide38.xml" Id="rId39" /><Relationship Type="http://schemas.openxmlformats.org/officeDocument/2006/relationships/font" Target="fonts/font11.fntdata" Id="rId109" /><Relationship Type="http://schemas.openxmlformats.org/officeDocument/2006/relationships/slide" Target="slides/slide33.xml" Id="rId34" /><Relationship Type="http://schemas.openxmlformats.org/officeDocument/2006/relationships/slide" Target="slides/slide49.xml" Id="rId50" /><Relationship Type="http://schemas.openxmlformats.org/officeDocument/2006/relationships/slide" Target="slides/slide54.xml" Id="rId55" /><Relationship Type="http://schemas.openxmlformats.org/officeDocument/2006/relationships/slide" Target="slides/slide75.xml" Id="rId76" /><Relationship Type="http://schemas.openxmlformats.org/officeDocument/2006/relationships/notesMaster" Target="notesMasters/notesMaster1.xml" Id="rId97" /><Relationship Type="http://schemas.openxmlformats.org/officeDocument/2006/relationships/font" Target="fonts/font6.fntdata" Id="rId104" /><Relationship Type="http://schemas.openxmlformats.org/officeDocument/2006/relationships/theme" Target="theme/theme1.xml" Id="rId120" /><Relationship Type="http://schemas.openxmlformats.org/officeDocument/2006/relationships/slide" Target="slides/slide6.xml" Id="rId7" /><Relationship Type="http://schemas.openxmlformats.org/officeDocument/2006/relationships/slide" Target="slides/slide70.xml" Id="rId71" /><Relationship Type="http://schemas.openxmlformats.org/officeDocument/2006/relationships/slide" Target="slides/slide91.xml" Id="rId92" /><Relationship Type="http://schemas.openxmlformats.org/officeDocument/2006/relationships/slide" Target="slides/slide1.xml" Id="rId2" /><Relationship Type="http://schemas.openxmlformats.org/officeDocument/2006/relationships/slide" Target="slides/slide28.xml" Id="rId29" /><Relationship Type="http://schemas.openxmlformats.org/officeDocument/2006/relationships/slide" Target="slides/slide23.xml" Id="rId24" /><Relationship Type="http://schemas.openxmlformats.org/officeDocument/2006/relationships/slide" Target="slides/slide39.xml" Id="rId40" /><Relationship Type="http://schemas.openxmlformats.org/officeDocument/2006/relationships/slide" Target="slides/slide44.xml" Id="rId45" /><Relationship Type="http://schemas.openxmlformats.org/officeDocument/2006/relationships/slide" Target="slides/slide65.xml" Id="rId66" /><Relationship Type="http://schemas.openxmlformats.org/officeDocument/2006/relationships/slide" Target="slides/slide86.xml" Id="rId87" /><Relationship Type="http://schemas.openxmlformats.org/officeDocument/2006/relationships/font" Target="fonts/font12.fntdata" Id="rId110" /><Relationship Type="http://schemas.openxmlformats.org/officeDocument/2006/relationships/font" Target="fonts/font17.fntdata" Id="rId115" /><Relationship Type="http://schemas.openxmlformats.org/officeDocument/2006/relationships/slide" Target="slides/slide60.xml" Id="rId61" /><Relationship Type="http://schemas.openxmlformats.org/officeDocument/2006/relationships/slide" Target="slides/slide81.xml" Id="rId82" /><Relationship Type="http://schemas.openxmlformats.org/officeDocument/2006/relationships/slide" Target="slides/slide18.xml" Id="rId19" /><Relationship Type="http://schemas.openxmlformats.org/officeDocument/2006/relationships/slide" Target="slides/slide13.xml" Id="rId14" /><Relationship Type="http://schemas.openxmlformats.org/officeDocument/2006/relationships/slide" Target="slides/slide29.xml" Id="rId30" /><Relationship Type="http://schemas.openxmlformats.org/officeDocument/2006/relationships/slide" Target="slides/slide34.xml" Id="rId35" /><Relationship Type="http://schemas.openxmlformats.org/officeDocument/2006/relationships/slide" Target="slides/slide55.xml" Id="rId56" /><Relationship Type="http://schemas.openxmlformats.org/officeDocument/2006/relationships/slide" Target="slides/slide76.xml" Id="rId77" /><Relationship Type="http://schemas.openxmlformats.org/officeDocument/2006/relationships/font" Target="fonts/font2.fntdata" Id="rId100" /><Relationship Type="http://schemas.openxmlformats.org/officeDocument/2006/relationships/font" Target="fonts/font7.fntdata" Id="rId105" /><Relationship Type="http://schemas.openxmlformats.org/officeDocument/2006/relationships/slide" Target="slides/slide7.xml" Id="rId8" /><Relationship Type="http://schemas.openxmlformats.org/officeDocument/2006/relationships/slide" Target="slides/slide50.xml" Id="rId51" /><Relationship Type="http://schemas.openxmlformats.org/officeDocument/2006/relationships/slide" Target="slides/slide71.xml" Id="rId72" /><Relationship Type="http://schemas.openxmlformats.org/officeDocument/2006/relationships/slide" Target="slides/slide92.xml" Id="rId93" /><Relationship Type="http://schemas.openxmlformats.org/officeDocument/2006/relationships/handoutMaster" Target="handoutMasters/handoutMaster1.xml" Id="rId98" /><Relationship Type="http://schemas.openxmlformats.org/officeDocument/2006/relationships/tableStyles" Target="tableStyles.xml" Id="rId121" /><Relationship Type="http://schemas.openxmlformats.org/officeDocument/2006/relationships/slide" Target="slides/slide2.xml" Id="rId3" /><Relationship Type="http://schemas.openxmlformats.org/officeDocument/2006/relationships/slide" Target="slides/slide24.xml" Id="rId25" /><Relationship Type="http://schemas.openxmlformats.org/officeDocument/2006/relationships/slide" Target="slides/slide45.xml" Id="rId46" /><Relationship Type="http://schemas.openxmlformats.org/officeDocument/2006/relationships/slide" Target="slides/slide66.xml" Id="rId67" /><Relationship Type="http://schemas.openxmlformats.org/officeDocument/2006/relationships/font" Target="fonts/font18.fntdata" Id="rId116" /><Relationship Type="http://schemas.openxmlformats.org/officeDocument/2006/relationships/slide" Target="slides/slide19.xml" Id="rId20" /><Relationship Type="http://schemas.openxmlformats.org/officeDocument/2006/relationships/slide" Target="slides/slide40.xml" Id="rId41" /><Relationship Type="http://schemas.openxmlformats.org/officeDocument/2006/relationships/slide" Target="slides/slide61.xml" Id="rId62" /><Relationship Type="http://schemas.openxmlformats.org/officeDocument/2006/relationships/slide" Target="slides/slide82.xml" Id="rId83" /><Relationship Type="http://schemas.openxmlformats.org/officeDocument/2006/relationships/slide" Target="slides/slide87.xml" Id="rId88" /><Relationship Type="http://schemas.openxmlformats.org/officeDocument/2006/relationships/font" Target="fonts/font13.fntdata" Id="rId111" /><Relationship Type="http://schemas.openxmlformats.org/officeDocument/2006/relationships/slide" Target="slides/slide14.xml" Id="rId15" /><Relationship Type="http://schemas.openxmlformats.org/officeDocument/2006/relationships/slide" Target="slides/slide35.xml" Id="rId36" /><Relationship Type="http://schemas.openxmlformats.org/officeDocument/2006/relationships/slide" Target="slides/slide56.xml" Id="rId57" /><Relationship Type="http://schemas.openxmlformats.org/officeDocument/2006/relationships/font" Target="fonts/font8.fntdata" Id="rId106" /><Relationship Type="http://schemas.openxmlformats.org/officeDocument/2006/relationships/slide" Target="slides/slide9.xml" Id="rId10" /><Relationship Type="http://schemas.openxmlformats.org/officeDocument/2006/relationships/slide" Target="slides/slide30.xml" Id="rId31" /><Relationship Type="http://schemas.openxmlformats.org/officeDocument/2006/relationships/slide" Target="slides/slide51.xml" Id="rId52" /><Relationship Type="http://schemas.openxmlformats.org/officeDocument/2006/relationships/slide" Target="slides/slide72.xml" Id="rId73" /><Relationship Type="http://schemas.openxmlformats.org/officeDocument/2006/relationships/slide" Target="slides/slide77.xml" Id="rId78" /><Relationship Type="http://schemas.openxmlformats.org/officeDocument/2006/relationships/slide" Target="slides/slide93.xml" Id="rId94" /><Relationship Type="http://schemas.openxmlformats.org/officeDocument/2006/relationships/font" Target="fonts/font1.fntdata" Id="rId99" /><Relationship Type="http://schemas.openxmlformats.org/officeDocument/2006/relationships/font" Target="fonts/font3.fntdata" Id="rId101" /><Relationship Type="http://schemas.openxmlformats.org/officeDocument/2006/relationships/customXml" Target="/customXML/item.xml" Id="imanage.xml" /></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Student</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cat>
            <c:strRef>
              <c:f>Sheet1!$A$2:$A$5</c:f>
              <c:strCache>
                <c:ptCount val="4"/>
                <c:pt idx="0">
                  <c:v>Stranger</c:v>
                </c:pt>
                <c:pt idx="1">
                  <c:v>Intimate Partner</c:v>
                </c:pt>
                <c:pt idx="2">
                  <c:v>Relative</c:v>
                </c:pt>
                <c:pt idx="3">
                  <c:v>Friend/Acquaintance</c:v>
                </c:pt>
              </c:strCache>
            </c:strRef>
          </c:cat>
          <c:val>
            <c:numRef>
              <c:f>Sheet1!$B$2:$B$5</c:f>
              <c:numCache>
                <c:formatCode>General</c:formatCode>
                <c:ptCount val="4"/>
                <c:pt idx="0">
                  <c:v>22</c:v>
                </c:pt>
                <c:pt idx="1">
                  <c:v>24</c:v>
                </c:pt>
                <c:pt idx="2">
                  <c:v>2</c:v>
                </c:pt>
                <c:pt idx="3">
                  <c:v>50</c:v>
                </c:pt>
              </c:numCache>
            </c:numRef>
          </c:val>
          <c:extLst>
            <c:ext xmlns:c16="http://schemas.microsoft.com/office/drawing/2014/chart" uri="{C3380CC4-5D6E-409C-BE32-E72D297353CC}">
              <c16:uniqueId val="{00000000-BA80-4651-81C3-D16A4B3CB6F6}"/>
            </c:ext>
          </c:extLst>
        </c:ser>
        <c:ser>
          <c:idx val="1"/>
          <c:order val="1"/>
          <c:tx>
            <c:strRef>
              <c:f>Sheet1!$C$1</c:f>
              <c:strCache>
                <c:ptCount val="1"/>
                <c:pt idx="0">
                  <c:v>Non-Student</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cat>
            <c:strRef>
              <c:f>Sheet1!$A$2:$A$5</c:f>
              <c:strCache>
                <c:ptCount val="4"/>
                <c:pt idx="0">
                  <c:v>Stranger</c:v>
                </c:pt>
                <c:pt idx="1">
                  <c:v>Intimate Partner</c:v>
                </c:pt>
                <c:pt idx="2">
                  <c:v>Relative</c:v>
                </c:pt>
                <c:pt idx="3">
                  <c:v>Friend/Acquaintance</c:v>
                </c:pt>
              </c:strCache>
            </c:strRef>
          </c:cat>
          <c:val>
            <c:numRef>
              <c:f>Sheet1!$C$2:$C$5</c:f>
              <c:numCache>
                <c:formatCode>General</c:formatCode>
                <c:ptCount val="4"/>
                <c:pt idx="0">
                  <c:v>20</c:v>
                </c:pt>
                <c:pt idx="1">
                  <c:v>34</c:v>
                </c:pt>
                <c:pt idx="2">
                  <c:v>1</c:v>
                </c:pt>
                <c:pt idx="3">
                  <c:v>37</c:v>
                </c:pt>
              </c:numCache>
            </c:numRef>
          </c:val>
          <c:extLst>
            <c:ext xmlns:c16="http://schemas.microsoft.com/office/drawing/2014/chart" uri="{C3380CC4-5D6E-409C-BE32-E72D297353CC}">
              <c16:uniqueId val="{00000001-BA80-4651-81C3-D16A4B3CB6F6}"/>
            </c:ext>
          </c:extLst>
        </c:ser>
        <c:dLbls>
          <c:showLegendKey val="0"/>
          <c:showVal val="0"/>
          <c:showCatName val="0"/>
          <c:showSerName val="0"/>
          <c:showPercent val="0"/>
          <c:showBubbleSize val="0"/>
        </c:dLbls>
        <c:gapWidth val="355"/>
        <c:overlap val="-70"/>
        <c:axId val="232720640"/>
        <c:axId val="232808448"/>
      </c:barChart>
      <c:catAx>
        <c:axId val="232720640"/>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2808448"/>
        <c:crosses val="autoZero"/>
        <c:auto val="1"/>
        <c:lblAlgn val="ctr"/>
        <c:lblOffset val="100"/>
        <c:noMultiLvlLbl val="0"/>
      </c:catAx>
      <c:valAx>
        <c:axId val="232808448"/>
        <c:scaling>
          <c:orientation val="minMax"/>
        </c:scaling>
        <c:delete val="0"/>
        <c:axPos val="l"/>
        <c:majorGridlines>
          <c:spPr>
            <a:ln w="9525" cap="flat" cmpd="sng" algn="ctr">
              <a:gradFill>
                <a:gsLst>
                  <a:gs pos="100000">
                    <a:schemeClr val="tx1">
                      <a:lumMod val="5000"/>
                      <a:lumOff val="95000"/>
                    </a:schemeClr>
                  </a:gs>
                  <a:gs pos="0">
                    <a:schemeClr val="tx1">
                      <a:lumMod val="25000"/>
                      <a:lumOff val="7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327206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170238" cy="479425"/>
          </a:xfrm>
          <a:prstGeom prst="rect">
            <a:avLst/>
          </a:prstGeom>
        </p:spPr>
        <p:txBody>
          <a:bodyPr vert="horz" lIns="91430" tIns="45716" rIns="91430" bIns="45716" rtlCol="0"/>
          <a:lstStyle>
            <a:lvl1pPr algn="l">
              <a:defRPr sz="1300"/>
            </a:lvl1pPr>
          </a:lstStyle>
          <a:p>
            <a:endParaRPr lang="en-US" dirty="0"/>
          </a:p>
        </p:txBody>
      </p:sp>
      <p:sp>
        <p:nvSpPr>
          <p:cNvPr id="3" name="Date Placeholder 2"/>
          <p:cNvSpPr>
            <a:spLocks noGrp="1"/>
          </p:cNvSpPr>
          <p:nvPr>
            <p:ph type="dt" sz="quarter" idx="1"/>
          </p:nvPr>
        </p:nvSpPr>
        <p:spPr>
          <a:xfrm>
            <a:off x="4143375" y="2"/>
            <a:ext cx="3170238" cy="479425"/>
          </a:xfrm>
          <a:prstGeom prst="rect">
            <a:avLst/>
          </a:prstGeom>
        </p:spPr>
        <p:txBody>
          <a:bodyPr vert="horz" lIns="91430" tIns="45716" rIns="91430" bIns="45716" rtlCol="0"/>
          <a:lstStyle>
            <a:lvl1pPr algn="r">
              <a:defRPr sz="1300"/>
            </a:lvl1pPr>
          </a:lstStyle>
          <a:p>
            <a:fld id="{E2690A97-E64B-4767-9B88-7E96EF190152}" type="datetime1">
              <a:rPr lang="en-US" smtClean="0"/>
              <a:t>11/11/2022</a:t>
            </a:fld>
            <a:endParaRPr lang="en-US" dirty="0"/>
          </a:p>
        </p:txBody>
      </p:sp>
      <p:sp>
        <p:nvSpPr>
          <p:cNvPr id="4" name="Footer Placeholder 3"/>
          <p:cNvSpPr>
            <a:spLocks noGrp="1"/>
          </p:cNvSpPr>
          <p:nvPr>
            <p:ph type="ftr" sz="quarter" idx="2"/>
          </p:nvPr>
        </p:nvSpPr>
        <p:spPr>
          <a:xfrm>
            <a:off x="1" y="9120190"/>
            <a:ext cx="3170238" cy="479425"/>
          </a:xfrm>
          <a:prstGeom prst="rect">
            <a:avLst/>
          </a:prstGeom>
        </p:spPr>
        <p:txBody>
          <a:bodyPr vert="horz" lIns="91430" tIns="45716" rIns="91430" bIns="45716" rtlCol="0" anchor="b"/>
          <a:lstStyle>
            <a:lvl1pPr algn="l">
              <a:defRPr sz="1300"/>
            </a:lvl1pPr>
          </a:lstStyle>
          <a:p>
            <a:r>
              <a:rPr lang="en-US" smtClean="0"/>
              <a:t>Bricker &amp; Eckler (c) 2022</a:t>
            </a:r>
            <a:endParaRPr lang="en-US" dirty="0"/>
          </a:p>
        </p:txBody>
      </p:sp>
      <p:sp>
        <p:nvSpPr>
          <p:cNvPr id="5" name="Slide Number Placeholder 4"/>
          <p:cNvSpPr>
            <a:spLocks noGrp="1"/>
          </p:cNvSpPr>
          <p:nvPr>
            <p:ph type="sldNum" sz="quarter" idx="3"/>
          </p:nvPr>
        </p:nvSpPr>
        <p:spPr>
          <a:xfrm>
            <a:off x="4143375" y="9120190"/>
            <a:ext cx="3170238" cy="479425"/>
          </a:xfrm>
          <a:prstGeom prst="rect">
            <a:avLst/>
          </a:prstGeom>
        </p:spPr>
        <p:txBody>
          <a:bodyPr vert="horz" lIns="91430" tIns="45716" rIns="91430" bIns="45716" rtlCol="0" anchor="b"/>
          <a:lstStyle>
            <a:lvl1pPr algn="r">
              <a:defRPr sz="1300"/>
            </a:lvl1pPr>
          </a:lstStyle>
          <a:p>
            <a:fld id="{0C017B62-7343-4C3E-8C37-F0890D223687}" type="slidenum">
              <a:rPr lang="en-US" smtClean="0"/>
              <a:t>‹#›</a:t>
            </a:fld>
            <a:endParaRPr lang="en-US" dirty="0"/>
          </a:p>
        </p:txBody>
      </p:sp>
    </p:spTree>
    <p:extLst>
      <p:ext uri="{BB962C8B-B14F-4D97-AF65-F5344CB8AC3E}">
        <p14:creationId xmlns:p14="http://schemas.microsoft.com/office/powerpoint/2010/main" val="82480890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69920" cy="481727"/>
          </a:xfrm>
          <a:prstGeom prst="rect">
            <a:avLst/>
          </a:prstGeom>
        </p:spPr>
        <p:txBody>
          <a:bodyPr vert="horz" lIns="96652" tIns="48326" rIns="96652" bIns="48326" rtlCol="0"/>
          <a:lstStyle>
            <a:lvl1pPr algn="l">
              <a:defRPr sz="1400">
                <a:latin typeface="Open Sans"/>
              </a:defRPr>
            </a:lvl1pPr>
          </a:lstStyle>
          <a:p>
            <a:endParaRPr lang="en-US" dirty="0"/>
          </a:p>
        </p:txBody>
      </p:sp>
      <p:sp>
        <p:nvSpPr>
          <p:cNvPr id="3" name="Date Placeholder 2"/>
          <p:cNvSpPr>
            <a:spLocks noGrp="1"/>
          </p:cNvSpPr>
          <p:nvPr>
            <p:ph type="dt" idx="1"/>
          </p:nvPr>
        </p:nvSpPr>
        <p:spPr>
          <a:xfrm>
            <a:off x="4143588" y="1"/>
            <a:ext cx="3169920" cy="481727"/>
          </a:xfrm>
          <a:prstGeom prst="rect">
            <a:avLst/>
          </a:prstGeom>
        </p:spPr>
        <p:txBody>
          <a:bodyPr vert="horz" lIns="96652" tIns="48326" rIns="96652" bIns="48326" rtlCol="0"/>
          <a:lstStyle>
            <a:lvl1pPr algn="r">
              <a:defRPr sz="1400">
                <a:latin typeface="Open Sans"/>
              </a:defRPr>
            </a:lvl1pPr>
          </a:lstStyle>
          <a:p>
            <a:fld id="{BE8D2ED0-AA8E-4DCA-9710-984CF0901DF1}" type="datetime1">
              <a:rPr lang="en-US" smtClean="0"/>
              <a:t>11/11/2022</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2" tIns="48326" rIns="96652" bIns="48326" rtlCol="0" anchor="ctr"/>
          <a:lstStyle/>
          <a:p>
            <a:endParaRPr lang="en-US" dirty="0"/>
          </a:p>
        </p:txBody>
      </p:sp>
      <p:sp>
        <p:nvSpPr>
          <p:cNvPr id="5" name="Notes Placeholder 4"/>
          <p:cNvSpPr>
            <a:spLocks noGrp="1"/>
          </p:cNvSpPr>
          <p:nvPr>
            <p:ph type="body" sz="quarter" idx="3"/>
          </p:nvPr>
        </p:nvSpPr>
        <p:spPr>
          <a:xfrm>
            <a:off x="731521" y="4620577"/>
            <a:ext cx="5852160" cy="3780473"/>
          </a:xfrm>
          <a:prstGeom prst="rect">
            <a:avLst/>
          </a:prstGeom>
        </p:spPr>
        <p:txBody>
          <a:bodyPr vert="horz" lIns="96652" tIns="48326" rIns="96652" bIns="48326"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9119475"/>
            <a:ext cx="3169920" cy="481726"/>
          </a:xfrm>
          <a:prstGeom prst="rect">
            <a:avLst/>
          </a:prstGeom>
        </p:spPr>
        <p:txBody>
          <a:bodyPr vert="horz" lIns="96652" tIns="48326" rIns="96652" bIns="48326" rtlCol="0" anchor="b"/>
          <a:lstStyle>
            <a:lvl1pPr algn="l">
              <a:defRPr sz="1400">
                <a:latin typeface="Open Sans"/>
              </a:defRPr>
            </a:lvl1pPr>
          </a:lstStyle>
          <a:p>
            <a:r>
              <a:rPr lang="en-US" smtClean="0"/>
              <a:t>Bricker &amp; Eckler (c) 2022</a:t>
            </a:r>
            <a:endParaRPr lang="en-US" dirty="0"/>
          </a:p>
        </p:txBody>
      </p:sp>
      <p:sp>
        <p:nvSpPr>
          <p:cNvPr id="7" name="Slide Number Placeholder 6"/>
          <p:cNvSpPr>
            <a:spLocks noGrp="1"/>
          </p:cNvSpPr>
          <p:nvPr>
            <p:ph type="sldNum" sz="quarter" idx="5"/>
          </p:nvPr>
        </p:nvSpPr>
        <p:spPr>
          <a:xfrm>
            <a:off x="4143588" y="9119475"/>
            <a:ext cx="3169920" cy="481726"/>
          </a:xfrm>
          <a:prstGeom prst="rect">
            <a:avLst/>
          </a:prstGeom>
        </p:spPr>
        <p:txBody>
          <a:bodyPr vert="horz" lIns="96652" tIns="48326" rIns="96652" bIns="48326" rtlCol="0" anchor="b"/>
          <a:lstStyle>
            <a:lvl1pPr algn="r">
              <a:defRPr sz="1400">
                <a:latin typeface="Open Sans"/>
              </a:defRPr>
            </a:lvl1pPr>
          </a:lstStyle>
          <a:p>
            <a:fld id="{2B19949A-3FD3-C64E-BC1E-CB650CAFAEB8}" type="slidenum">
              <a:rPr lang="en-US" smtClean="0"/>
              <a:pPr/>
              <a:t>‹#›</a:t>
            </a:fld>
            <a:endParaRPr lang="en-US" dirty="0"/>
          </a:p>
        </p:txBody>
      </p:sp>
    </p:spTree>
    <p:extLst>
      <p:ext uri="{BB962C8B-B14F-4D97-AF65-F5344CB8AC3E}">
        <p14:creationId xmlns:p14="http://schemas.microsoft.com/office/powerpoint/2010/main" val="1161422143"/>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Open Sans"/>
        <a:ea typeface="+mn-ea"/>
        <a:cs typeface="+mn-cs"/>
      </a:defRPr>
    </a:lvl1pPr>
    <a:lvl2pPr marL="457200" algn="l" defTabSz="914400" rtl="0" eaLnBrk="1" latinLnBrk="0" hangingPunct="1">
      <a:defRPr sz="1200" kern="1200">
        <a:solidFill>
          <a:schemeClr val="tx1"/>
        </a:solidFill>
        <a:latin typeface="Open Sans"/>
        <a:ea typeface="+mn-ea"/>
        <a:cs typeface="+mn-cs"/>
      </a:defRPr>
    </a:lvl2pPr>
    <a:lvl3pPr marL="914400" algn="l" defTabSz="914400" rtl="0" eaLnBrk="1" latinLnBrk="0" hangingPunct="1">
      <a:defRPr sz="1200" kern="1200">
        <a:solidFill>
          <a:schemeClr val="tx1"/>
        </a:solidFill>
        <a:latin typeface="Open Sans"/>
        <a:ea typeface="+mn-ea"/>
        <a:cs typeface="+mn-cs"/>
      </a:defRPr>
    </a:lvl3pPr>
    <a:lvl4pPr marL="1371600" algn="l" defTabSz="914400" rtl="0" eaLnBrk="1" latinLnBrk="0" hangingPunct="1">
      <a:defRPr sz="1200" kern="1200">
        <a:solidFill>
          <a:schemeClr val="tx1"/>
        </a:solidFill>
        <a:latin typeface="Open Sans"/>
        <a:ea typeface="+mn-ea"/>
        <a:cs typeface="+mn-cs"/>
      </a:defRPr>
    </a:lvl4pPr>
    <a:lvl5pPr marL="1828800" algn="l" defTabSz="914400" rtl="0" eaLnBrk="1" latinLnBrk="0" hangingPunct="1">
      <a:defRPr sz="1200" kern="1200">
        <a:solidFill>
          <a:schemeClr val="tx1"/>
        </a:solidFill>
        <a:latin typeface="Open San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0</a:t>
            </a:fld>
            <a:endParaRPr lang="en-US" dirty="0"/>
          </a:p>
        </p:txBody>
      </p:sp>
      <p:sp>
        <p:nvSpPr>
          <p:cNvPr id="5" name="Date Placeholder 4"/>
          <p:cNvSpPr>
            <a:spLocks noGrp="1"/>
          </p:cNvSpPr>
          <p:nvPr>
            <p:ph type="dt" idx="11"/>
          </p:nvPr>
        </p:nvSpPr>
        <p:spPr/>
        <p:txBody>
          <a:bodyPr/>
          <a:lstStyle/>
          <a:p>
            <a:fld id="{DE8A4F55-D51C-4BE3-A606-3DB04324E370}" type="datetime1">
              <a:rPr lang="en-US" smtClean="0"/>
              <a:t>11/11/2022</a:t>
            </a:fld>
            <a:endParaRPr lang="en-US" dirty="0"/>
          </a:p>
        </p:txBody>
      </p:sp>
      <p:sp>
        <p:nvSpPr>
          <p:cNvPr id="6" name="Footer Placeholder 5"/>
          <p:cNvSpPr>
            <a:spLocks noGrp="1"/>
          </p:cNvSpPr>
          <p:nvPr>
            <p:ph type="ftr" sz="quarter" idx="12"/>
          </p:nvPr>
        </p:nvSpPr>
        <p:spPr/>
        <p:txBody>
          <a:bodyPr/>
          <a:lstStyle/>
          <a:p>
            <a:r>
              <a:rPr lang="en-US" smtClean="0"/>
              <a:t>Bricker &amp; Eckler (c) 2022</a:t>
            </a:r>
            <a:endParaRPr lang="en-US" dirty="0"/>
          </a:p>
        </p:txBody>
      </p:sp>
    </p:spTree>
    <p:extLst>
      <p:ext uri="{BB962C8B-B14F-4D97-AF65-F5344CB8AC3E}">
        <p14:creationId xmlns:p14="http://schemas.microsoft.com/office/powerpoint/2010/main" val="2490726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Again, this is likely information that you recognize from your own experience working in the area of Title IX.  It is common for victims of rap and sexual battery to have used drugs or alcohol in the hours before the attack.  This information is important to understand because it may affect a person’s willingness to come report,  it can affect memory, and it can affect their level of self-blame – all of which can impact the investigation and the decision-making process in a Title IX case.</a:t>
            </a:r>
            <a:endParaRPr lang="en-US" dirty="0"/>
          </a:p>
        </p:txBody>
      </p:sp>
      <p:sp>
        <p:nvSpPr>
          <p:cNvPr id="4" name="Slide Number Placeholder 3"/>
          <p:cNvSpPr>
            <a:spLocks noGrp="1"/>
          </p:cNvSpPr>
          <p:nvPr>
            <p:ph type="sldNum" sz="quarter" idx="10"/>
          </p:nvPr>
        </p:nvSpPr>
        <p:spPr/>
        <p:txBody>
          <a:bodyPr/>
          <a:lstStyle/>
          <a:p>
            <a:pPr>
              <a:defRPr/>
            </a:pPr>
            <a:fld id="{174915E9-C0DE-4C05-8EC7-C5B4228F5E53}" type="slidenum">
              <a:rPr lang="en-US" smtClean="0"/>
              <a:pPr>
                <a:defRPr/>
              </a:pPr>
              <a:t>15</a:t>
            </a:fld>
            <a:endParaRPr lang="en-US" dirty="0"/>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112159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4915E9-C0DE-4C05-8EC7-C5B4228F5E53}" type="slidenum">
              <a:rPr lang="en-US" smtClean="0"/>
              <a:pPr>
                <a:defRPr/>
              </a:pPr>
              <a:t>16</a:t>
            </a:fld>
            <a:endParaRPr lang="en-US" dirty="0"/>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3811259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now that we have an idea about how often this is happening – and some of the circumstances under which it’s happening – let’s talk a bit about the impact of sexual assault.</a:t>
            </a:r>
          </a:p>
          <a:p>
            <a:endParaRPr lang="en-US" baseline="0" dirty="0"/>
          </a:p>
          <a:p>
            <a:r>
              <a:rPr lang="en-US" baseline="0" dirty="0"/>
              <a:t>Approximately 70% of rape or sexual assault victims experience moderate to severe distress – which is a larger percentage than for any other violent crime.</a:t>
            </a:r>
            <a:endParaRPr lang="en-US" dirty="0"/>
          </a:p>
        </p:txBody>
      </p:sp>
      <p:sp>
        <p:nvSpPr>
          <p:cNvPr id="4" name="Slide Number Placeholder 3"/>
          <p:cNvSpPr>
            <a:spLocks noGrp="1"/>
          </p:cNvSpPr>
          <p:nvPr>
            <p:ph type="sldNum" sz="quarter" idx="10"/>
          </p:nvPr>
        </p:nvSpPr>
        <p:spPr/>
        <p:txBody>
          <a:bodyPr/>
          <a:lstStyle/>
          <a:p>
            <a:pPr>
              <a:defRPr/>
            </a:pPr>
            <a:fld id="{174915E9-C0DE-4C05-8EC7-C5B4228F5E53}" type="slidenum">
              <a:rPr lang="en-US" smtClean="0"/>
              <a:pPr>
                <a:defRPr/>
              </a:pPr>
              <a:t>17</a:t>
            </a:fld>
            <a:endParaRPr lang="en-US" dirty="0"/>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3042157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a:t>
            </a:r>
            <a:r>
              <a:rPr lang="en-US" baseline="0" dirty="0"/>
              <a:t> to a CDC report from 2010, 81% of women and 35% of men report significant short-term or long-term impacts of sexual assault – including PTSD.</a:t>
            </a:r>
            <a:endParaRPr lang="en-US" dirty="0"/>
          </a:p>
        </p:txBody>
      </p:sp>
      <p:sp>
        <p:nvSpPr>
          <p:cNvPr id="4" name="Slide Number Placeholder 3"/>
          <p:cNvSpPr>
            <a:spLocks noGrp="1"/>
          </p:cNvSpPr>
          <p:nvPr>
            <p:ph type="sldNum" sz="quarter" idx="10"/>
          </p:nvPr>
        </p:nvSpPr>
        <p:spPr/>
        <p:txBody>
          <a:bodyPr/>
          <a:lstStyle/>
          <a:p>
            <a:pPr>
              <a:defRPr/>
            </a:pPr>
            <a:fld id="{174915E9-C0DE-4C05-8EC7-C5B4228F5E53}" type="slidenum">
              <a:rPr lang="en-US" smtClean="0"/>
              <a:pPr>
                <a:defRPr/>
              </a:pPr>
              <a:t>18</a:t>
            </a:fld>
            <a:endParaRPr lang="en-US" dirty="0"/>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11198059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764BEC9-D0DF-4132-9C39-1B250510E431}" type="slidenum">
              <a:rPr lang="en-US" smtClean="0">
                <a:solidFill>
                  <a:prstClr val="black"/>
                </a:solidFill>
              </a:rPr>
              <a:pPr/>
              <a:t>20</a:t>
            </a:fld>
            <a:endParaRPr lang="en-US" dirty="0">
              <a:solidFill>
                <a:prstClr val="black"/>
              </a:solidFill>
            </a:endParaRPr>
          </a:p>
        </p:txBody>
      </p:sp>
      <p:sp>
        <p:nvSpPr>
          <p:cNvPr id="5" name="Date Placeholder 4"/>
          <p:cNvSpPr>
            <a:spLocks noGrp="1"/>
          </p:cNvSpPr>
          <p:nvPr>
            <p:ph type="dt" idx="11"/>
          </p:nvPr>
        </p:nvSpPr>
        <p:spPr/>
        <p:txBody>
          <a:bodyPr/>
          <a:lstStyle/>
          <a:p>
            <a:fld id="{892532C5-377C-4E19-BA2A-AAC742823A82}" type="datetime1">
              <a:rPr lang="en-US" smtClean="0"/>
              <a:t>11/11/2022</a:t>
            </a:fld>
            <a:endParaRPr lang="en-US" dirty="0"/>
          </a:p>
        </p:txBody>
      </p:sp>
      <p:sp>
        <p:nvSpPr>
          <p:cNvPr id="6" name="Footer Placeholder 5"/>
          <p:cNvSpPr>
            <a:spLocks noGrp="1"/>
          </p:cNvSpPr>
          <p:nvPr>
            <p:ph type="ftr" sz="quarter" idx="12"/>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2394068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Remember that to qualify as “sexual harassment,” it must be conduct “on the basis of sex” that qualifies as domestic violence.  Therefore, it may be very hard for something to qualify as “sexual harassment” under this fifth bullet point.</a:t>
            </a:r>
          </a:p>
          <a:p>
            <a:endParaRPr lang="en-US" baseline="0" dirty="0" smtClean="0"/>
          </a:p>
          <a:p>
            <a:r>
              <a:rPr lang="en-US" baseline="0" dirty="0" smtClean="0"/>
              <a:t>If domestic violence isn’t on the basis of sex, the institution must still have a policy that prohibits it and deals with it according to the procedures dictated in the Clery regulations.</a:t>
            </a:r>
          </a:p>
        </p:txBody>
      </p:sp>
      <p:sp>
        <p:nvSpPr>
          <p:cNvPr id="4" name="Slide Number Placeholder 3"/>
          <p:cNvSpPr>
            <a:spLocks noGrp="1"/>
          </p:cNvSpPr>
          <p:nvPr>
            <p:ph type="sldNum" sz="quarter" idx="10"/>
          </p:nvPr>
        </p:nvSpPr>
        <p:spPr/>
        <p:txBody>
          <a:bodyPr/>
          <a:lstStyle/>
          <a:p>
            <a:fld id="{A764BEC9-D0DF-4132-9C39-1B250510E431}" type="slidenum">
              <a:rPr lang="en-US" smtClean="0">
                <a:solidFill>
                  <a:prstClr val="black"/>
                </a:solidFill>
              </a:rPr>
              <a:pPr/>
              <a:t>21</a:t>
            </a:fld>
            <a:endParaRPr lang="en-US" dirty="0">
              <a:solidFill>
                <a:prstClr val="black"/>
              </a:solidFill>
            </a:endParaRPr>
          </a:p>
        </p:txBody>
      </p:sp>
      <p:sp>
        <p:nvSpPr>
          <p:cNvPr id="5" name="Date Placeholder 4"/>
          <p:cNvSpPr>
            <a:spLocks noGrp="1"/>
          </p:cNvSpPr>
          <p:nvPr>
            <p:ph type="dt" idx="11"/>
          </p:nvPr>
        </p:nvSpPr>
        <p:spPr/>
        <p:txBody>
          <a:bodyPr/>
          <a:lstStyle/>
          <a:p>
            <a:fld id="{F72FDAAA-66E8-4122-90C0-5BE4F6D59B0F}" type="datetime1">
              <a:rPr lang="en-US" smtClean="0"/>
              <a:t>11/11/2022</a:t>
            </a:fld>
            <a:endParaRPr lang="en-US" dirty="0"/>
          </a:p>
        </p:txBody>
      </p:sp>
      <p:sp>
        <p:nvSpPr>
          <p:cNvPr id="6" name="Footer Placeholder 5"/>
          <p:cNvSpPr>
            <a:spLocks noGrp="1"/>
          </p:cNvSpPr>
          <p:nvPr>
            <p:ph type="ftr" sz="quarter" idx="12"/>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2134016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49">
              <a:defRPr/>
            </a:pPr>
            <a:r>
              <a:rPr lang="en-US" baseline="0" dirty="0" smtClean="0"/>
              <a:t>If the stalking isn’t on the basis of sex, the institution must still have a policy that prohibits it and deals with it according to the procedures dictated in the Clery regulations.</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A764BEC9-D0DF-4132-9C39-1B250510E431}" type="slidenum">
              <a:rPr lang="en-US" smtClean="0">
                <a:solidFill>
                  <a:prstClr val="black"/>
                </a:solidFill>
              </a:rPr>
              <a:pPr/>
              <a:t>26</a:t>
            </a:fld>
            <a:endParaRPr lang="en-US" dirty="0">
              <a:solidFill>
                <a:prstClr val="black"/>
              </a:solidFill>
            </a:endParaRPr>
          </a:p>
        </p:txBody>
      </p:sp>
      <p:sp>
        <p:nvSpPr>
          <p:cNvPr id="5" name="Date Placeholder 4"/>
          <p:cNvSpPr>
            <a:spLocks noGrp="1"/>
          </p:cNvSpPr>
          <p:nvPr>
            <p:ph type="dt" idx="11"/>
          </p:nvPr>
        </p:nvSpPr>
        <p:spPr/>
        <p:txBody>
          <a:bodyPr/>
          <a:lstStyle/>
          <a:p>
            <a:fld id="{C66044B6-4D35-405D-824B-DB449303AC70}" type="datetime1">
              <a:rPr lang="en-US" smtClean="0"/>
              <a:t>11/11/2022</a:t>
            </a:fld>
            <a:endParaRPr lang="en-US" dirty="0"/>
          </a:p>
        </p:txBody>
      </p:sp>
      <p:sp>
        <p:nvSpPr>
          <p:cNvPr id="6" name="Footer Placeholder 5"/>
          <p:cNvSpPr>
            <a:spLocks noGrp="1"/>
          </p:cNvSpPr>
          <p:nvPr>
            <p:ph type="ftr" sz="quarter" idx="12"/>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31186137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A764BEC9-D0DF-4132-9C39-1B250510E431}" type="slidenum">
              <a:rPr lang="en-US" smtClean="0">
                <a:solidFill>
                  <a:prstClr val="black"/>
                </a:solidFill>
              </a:rPr>
              <a:pPr/>
              <a:t>27</a:t>
            </a:fld>
            <a:endParaRPr lang="en-US" dirty="0">
              <a:solidFill>
                <a:prstClr val="black"/>
              </a:solidFill>
            </a:endParaRPr>
          </a:p>
        </p:txBody>
      </p:sp>
      <p:sp>
        <p:nvSpPr>
          <p:cNvPr id="5" name="Date Placeholder 4"/>
          <p:cNvSpPr>
            <a:spLocks noGrp="1"/>
          </p:cNvSpPr>
          <p:nvPr>
            <p:ph type="dt" idx="11"/>
          </p:nvPr>
        </p:nvSpPr>
        <p:spPr/>
        <p:txBody>
          <a:bodyPr/>
          <a:lstStyle/>
          <a:p>
            <a:fld id="{73F7E026-63B2-4B47-9AB0-62F27EA91D03}" type="datetime1">
              <a:rPr lang="en-US" smtClean="0"/>
              <a:t>11/11/2022</a:t>
            </a:fld>
            <a:endParaRPr lang="en-US" dirty="0"/>
          </a:p>
        </p:txBody>
      </p:sp>
      <p:sp>
        <p:nvSpPr>
          <p:cNvPr id="6" name="Footer Placeholder 5"/>
          <p:cNvSpPr>
            <a:spLocks noGrp="1"/>
          </p:cNvSpPr>
          <p:nvPr>
            <p:ph type="ftr" sz="quarter" idx="12"/>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4194684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64BEC9-D0DF-4132-9C39-1B250510E431}" type="slidenum">
              <a:rPr lang="en-US" smtClean="0">
                <a:solidFill>
                  <a:prstClr val="black"/>
                </a:solidFill>
              </a:rPr>
              <a:pPr/>
              <a:t>28</a:t>
            </a:fld>
            <a:endParaRPr lang="en-US" dirty="0">
              <a:solidFill>
                <a:prstClr val="black"/>
              </a:solidFill>
            </a:endParaRPr>
          </a:p>
        </p:txBody>
      </p:sp>
      <p:sp>
        <p:nvSpPr>
          <p:cNvPr id="5" name="Date Placeholder 4"/>
          <p:cNvSpPr>
            <a:spLocks noGrp="1"/>
          </p:cNvSpPr>
          <p:nvPr>
            <p:ph type="dt" idx="11"/>
          </p:nvPr>
        </p:nvSpPr>
        <p:spPr/>
        <p:txBody>
          <a:bodyPr/>
          <a:lstStyle/>
          <a:p>
            <a:fld id="{F8A70F0F-05A3-4555-BBF9-A551CA5E5DAB}" type="datetime1">
              <a:rPr lang="en-US" smtClean="0"/>
              <a:t>11/11/2022</a:t>
            </a:fld>
            <a:endParaRPr lang="en-US" dirty="0"/>
          </a:p>
        </p:txBody>
      </p:sp>
      <p:sp>
        <p:nvSpPr>
          <p:cNvPr id="6" name="Footer Placeholder 5"/>
          <p:cNvSpPr>
            <a:spLocks noGrp="1"/>
          </p:cNvSpPr>
          <p:nvPr>
            <p:ph type="ftr" sz="quarter" idx="12"/>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40001558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64BEC9-D0DF-4132-9C39-1B250510E431}" type="slidenum">
              <a:rPr lang="en-US" smtClean="0">
                <a:solidFill>
                  <a:prstClr val="black"/>
                </a:solidFill>
              </a:rPr>
              <a:pPr/>
              <a:t>29</a:t>
            </a:fld>
            <a:endParaRPr lang="en-US" dirty="0">
              <a:solidFill>
                <a:prstClr val="black"/>
              </a:solidFill>
            </a:endParaRPr>
          </a:p>
        </p:txBody>
      </p:sp>
      <p:sp>
        <p:nvSpPr>
          <p:cNvPr id="5" name="Date Placeholder 4"/>
          <p:cNvSpPr>
            <a:spLocks noGrp="1"/>
          </p:cNvSpPr>
          <p:nvPr>
            <p:ph type="dt" idx="11"/>
          </p:nvPr>
        </p:nvSpPr>
        <p:spPr/>
        <p:txBody>
          <a:bodyPr/>
          <a:lstStyle/>
          <a:p>
            <a:fld id="{4BFAE620-AD19-4B73-BB04-6BBA853A7C15}" type="datetime1">
              <a:rPr lang="en-US" smtClean="0"/>
              <a:t>11/11/2022</a:t>
            </a:fld>
            <a:endParaRPr lang="en-US" dirty="0"/>
          </a:p>
        </p:txBody>
      </p:sp>
      <p:sp>
        <p:nvSpPr>
          <p:cNvPr id="6" name="Footer Placeholder 5"/>
          <p:cNvSpPr>
            <a:spLocks noGrp="1"/>
          </p:cNvSpPr>
          <p:nvPr>
            <p:ph type="ftr" sz="quarter" idx="12"/>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611954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regulation will be effective August 14, 2020</a:t>
            </a:r>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6</a:t>
            </a:fld>
            <a:endParaRPr lang="en-US" dirty="0"/>
          </a:p>
        </p:txBody>
      </p:sp>
    </p:spTree>
    <p:extLst>
      <p:ext uri="{BB962C8B-B14F-4D97-AF65-F5344CB8AC3E}">
        <p14:creationId xmlns:p14="http://schemas.microsoft.com/office/powerpoint/2010/main" val="12405849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these data tell</a:t>
            </a:r>
            <a:r>
              <a:rPr lang="en-US" baseline="0" dirty="0"/>
              <a:t> us about victims of stalking?</a:t>
            </a:r>
            <a:endParaRPr lang="en-US" dirty="0"/>
          </a:p>
        </p:txBody>
      </p:sp>
      <p:sp>
        <p:nvSpPr>
          <p:cNvPr id="4" name="Slide Number Placeholder 3"/>
          <p:cNvSpPr>
            <a:spLocks noGrp="1"/>
          </p:cNvSpPr>
          <p:nvPr>
            <p:ph type="sldNum" sz="quarter" idx="10"/>
          </p:nvPr>
        </p:nvSpPr>
        <p:spPr/>
        <p:txBody>
          <a:bodyPr/>
          <a:lstStyle/>
          <a:p>
            <a:pPr>
              <a:defRPr/>
            </a:pPr>
            <a:fld id="{174915E9-C0DE-4C05-8EC7-C5B4228F5E53}" type="slidenum">
              <a:rPr lang="en-US" smtClean="0"/>
              <a:pPr>
                <a:defRPr/>
              </a:pPr>
              <a:t>30</a:t>
            </a:fld>
            <a:endParaRPr lang="en-US" dirty="0"/>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2258742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these data tell</a:t>
            </a:r>
            <a:r>
              <a:rPr lang="en-US" baseline="0" dirty="0"/>
              <a:t> us about victims of stalking?</a:t>
            </a:r>
            <a:endParaRPr lang="en-US" dirty="0"/>
          </a:p>
        </p:txBody>
      </p:sp>
      <p:sp>
        <p:nvSpPr>
          <p:cNvPr id="4" name="Slide Number Placeholder 3"/>
          <p:cNvSpPr>
            <a:spLocks noGrp="1"/>
          </p:cNvSpPr>
          <p:nvPr>
            <p:ph type="sldNum" sz="quarter" idx="10"/>
          </p:nvPr>
        </p:nvSpPr>
        <p:spPr/>
        <p:txBody>
          <a:bodyPr/>
          <a:lstStyle/>
          <a:p>
            <a:pPr>
              <a:defRPr/>
            </a:pPr>
            <a:fld id="{174915E9-C0DE-4C05-8EC7-C5B4228F5E53}" type="slidenum">
              <a:rPr lang="en-US" smtClean="0"/>
              <a:pPr>
                <a:defRPr/>
              </a:pPr>
              <a:t>31</a:t>
            </a:fld>
            <a:endParaRPr lang="en-US" dirty="0"/>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4200482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these data tell</a:t>
            </a:r>
            <a:r>
              <a:rPr lang="en-US" baseline="0" dirty="0"/>
              <a:t> us about victims of stalking?</a:t>
            </a:r>
            <a:endParaRPr lang="en-US" dirty="0"/>
          </a:p>
        </p:txBody>
      </p:sp>
      <p:sp>
        <p:nvSpPr>
          <p:cNvPr id="4" name="Slide Number Placeholder 3"/>
          <p:cNvSpPr>
            <a:spLocks noGrp="1"/>
          </p:cNvSpPr>
          <p:nvPr>
            <p:ph type="sldNum" sz="quarter" idx="10"/>
          </p:nvPr>
        </p:nvSpPr>
        <p:spPr/>
        <p:txBody>
          <a:bodyPr/>
          <a:lstStyle/>
          <a:p>
            <a:pPr>
              <a:defRPr/>
            </a:pPr>
            <a:fld id="{174915E9-C0DE-4C05-8EC7-C5B4228F5E53}" type="slidenum">
              <a:rPr lang="en-US" smtClean="0"/>
              <a:pPr>
                <a:defRPr/>
              </a:pPr>
              <a:t>32</a:t>
            </a:fld>
            <a:endParaRPr lang="en-US" dirty="0"/>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1570907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these data tell</a:t>
            </a:r>
            <a:r>
              <a:rPr lang="en-US" baseline="0" dirty="0"/>
              <a:t> us about victims of stalking?</a:t>
            </a:r>
            <a:endParaRPr lang="en-US" dirty="0"/>
          </a:p>
        </p:txBody>
      </p:sp>
      <p:sp>
        <p:nvSpPr>
          <p:cNvPr id="4" name="Slide Number Placeholder 3"/>
          <p:cNvSpPr>
            <a:spLocks noGrp="1"/>
          </p:cNvSpPr>
          <p:nvPr>
            <p:ph type="sldNum" sz="quarter" idx="10"/>
          </p:nvPr>
        </p:nvSpPr>
        <p:spPr/>
        <p:txBody>
          <a:bodyPr/>
          <a:lstStyle/>
          <a:p>
            <a:pPr>
              <a:defRPr/>
            </a:pPr>
            <a:fld id="{174915E9-C0DE-4C05-8EC7-C5B4228F5E53}" type="slidenum">
              <a:rPr lang="en-US" smtClean="0"/>
              <a:pPr>
                <a:defRPr/>
              </a:pPr>
              <a:t>33</a:t>
            </a:fld>
            <a:endParaRPr lang="en-US" dirty="0"/>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24270529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E12111-11E2-4B67-84B5-5DD28DEFCFCC}" type="slidenum">
              <a:rPr lang="en-US" smtClean="0"/>
              <a:t>41</a:t>
            </a:fld>
            <a:endParaRPr lang="en-US" dirty="0"/>
          </a:p>
        </p:txBody>
      </p:sp>
      <p:sp>
        <p:nvSpPr>
          <p:cNvPr id="5" name="Date Placeholder 4"/>
          <p:cNvSpPr>
            <a:spLocks noGrp="1"/>
          </p:cNvSpPr>
          <p:nvPr>
            <p:ph type="dt" idx="11"/>
          </p:nvPr>
        </p:nvSpPr>
        <p:spPr/>
        <p:txBody>
          <a:bodyPr/>
          <a:lstStyle/>
          <a:p>
            <a:fld id="{C64B7DBC-62F1-4E64-BAD3-51E68690B99B}" type="datetime1">
              <a:rPr lang="en-US" smtClean="0"/>
              <a:t>11/11/2022</a:t>
            </a:fld>
            <a:endParaRPr lang="en-US" dirty="0"/>
          </a:p>
        </p:txBody>
      </p:sp>
      <p:sp>
        <p:nvSpPr>
          <p:cNvPr id="6" name="Footer Placeholder 5"/>
          <p:cNvSpPr>
            <a:spLocks noGrp="1"/>
          </p:cNvSpPr>
          <p:nvPr>
            <p:ph type="ftr" sz="quarter" idx="12"/>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4055607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Hearing Panel is the middle spotlight</a:t>
            </a:r>
            <a:r>
              <a:rPr lang="en-US" baseline="0" dirty="0" smtClean="0"/>
              <a:t> – neutral light</a:t>
            </a:r>
          </a:p>
          <a:p>
            <a:r>
              <a:rPr lang="en-US" baseline="0" dirty="0" smtClean="0"/>
              <a:t>The advisors are slanted – but help to fully illuminate the subject</a:t>
            </a:r>
            <a:endParaRPr lang="en-US" dirty="0"/>
          </a:p>
        </p:txBody>
      </p:sp>
      <p:sp>
        <p:nvSpPr>
          <p:cNvPr id="4" name="Date Placeholder 3"/>
          <p:cNvSpPr>
            <a:spLocks noGrp="1"/>
          </p:cNvSpPr>
          <p:nvPr>
            <p:ph type="dt" idx="10"/>
          </p:nvPr>
        </p:nvSpPr>
        <p:spPr/>
        <p:txBody>
          <a:bodyPr/>
          <a:lstStyle/>
          <a:p>
            <a:fld id="{C01F725C-25B3-4A93-8A8F-C188FFD7A345}" type="datetime1">
              <a:rPr lang="en-US" smtClean="0"/>
              <a:t>11/11/2022</a:t>
            </a:fld>
            <a:endParaRPr lang="en-US" dirty="0"/>
          </a:p>
        </p:txBody>
      </p:sp>
      <p:sp>
        <p:nvSpPr>
          <p:cNvPr id="5" name="Footer Placeholder 4"/>
          <p:cNvSpPr>
            <a:spLocks noGrp="1"/>
          </p:cNvSpPr>
          <p:nvPr>
            <p:ph type="ftr" sz="quarter" idx="11"/>
          </p:nvPr>
        </p:nvSpPr>
        <p:spPr/>
        <p:txBody>
          <a:bodyPr/>
          <a:lstStyle/>
          <a:p>
            <a:r>
              <a:rPr lang="en-US" smtClean="0"/>
              <a:t>Bricker &amp; Eckler (c) 2022</a:t>
            </a:r>
            <a:endParaRPr lang="en-US" dirty="0"/>
          </a:p>
        </p:txBody>
      </p:sp>
      <p:sp>
        <p:nvSpPr>
          <p:cNvPr id="6" name="Slide Number Placeholder 5"/>
          <p:cNvSpPr>
            <a:spLocks noGrp="1"/>
          </p:cNvSpPr>
          <p:nvPr>
            <p:ph type="sldNum" sz="quarter" idx="12"/>
          </p:nvPr>
        </p:nvSpPr>
        <p:spPr/>
        <p:txBody>
          <a:bodyPr/>
          <a:lstStyle/>
          <a:p>
            <a:fld id="{2B19949A-3FD3-C64E-BC1E-CB650CAFAEB8}" type="slidenum">
              <a:rPr lang="en-US" smtClean="0"/>
              <a:pPr/>
              <a:t>43</a:t>
            </a:fld>
            <a:endParaRPr lang="en-US" dirty="0"/>
          </a:p>
        </p:txBody>
      </p:sp>
    </p:spTree>
    <p:extLst>
      <p:ext uri="{BB962C8B-B14F-4D97-AF65-F5344CB8AC3E}">
        <p14:creationId xmlns:p14="http://schemas.microsoft.com/office/powerpoint/2010/main" val="2876102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47</a:t>
            </a:fld>
            <a:endParaRPr lang="en-US" dirty="0">
              <a:solidFill>
                <a:prstClr val="black"/>
              </a:solidFill>
            </a:endParaRPr>
          </a:p>
        </p:txBody>
      </p:sp>
      <p:sp>
        <p:nvSpPr>
          <p:cNvPr id="5" name="Date Placeholder 4"/>
          <p:cNvSpPr>
            <a:spLocks noGrp="1"/>
          </p:cNvSpPr>
          <p:nvPr>
            <p:ph type="dt" idx="11"/>
          </p:nvPr>
        </p:nvSpPr>
        <p:spPr/>
        <p:txBody>
          <a:bodyPr/>
          <a:lstStyle/>
          <a:p>
            <a:fld id="{5C896736-E0E5-4DDB-A37F-710C54488E74}" type="datetime1">
              <a:rPr lang="en-US" smtClean="0"/>
              <a:t>11/11/2022</a:t>
            </a:fld>
            <a:endParaRPr lang="en-US" dirty="0"/>
          </a:p>
        </p:txBody>
      </p:sp>
      <p:sp>
        <p:nvSpPr>
          <p:cNvPr id="6" name="Footer Placeholder 5"/>
          <p:cNvSpPr>
            <a:spLocks noGrp="1"/>
          </p:cNvSpPr>
          <p:nvPr>
            <p:ph type="ftr" sz="quarter" idx="12"/>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974543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E12111-11E2-4B67-84B5-5DD28DEFCFCC}" type="slidenum">
              <a:rPr lang="en-US" smtClean="0"/>
              <a:t>48</a:t>
            </a:fld>
            <a:endParaRPr lang="en-US" dirty="0"/>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25086402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49</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601564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50</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2411178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regulation will be effective August 14, 2020</a:t>
            </a:r>
            <a:endParaRPr lang="en-US" dirty="0"/>
          </a:p>
        </p:txBody>
      </p:sp>
      <p:sp>
        <p:nvSpPr>
          <p:cNvPr id="4" name="Slide Number Placeholder 3"/>
          <p:cNvSpPr>
            <a:spLocks noGrp="1"/>
          </p:cNvSpPr>
          <p:nvPr>
            <p:ph type="sldNum" sz="quarter" idx="10"/>
          </p:nvPr>
        </p:nvSpPr>
        <p:spPr/>
        <p:txBody>
          <a:bodyPr/>
          <a:lstStyle/>
          <a:p>
            <a:fld id="{2B19949A-3FD3-C64E-BC1E-CB650CAFAEB8}" type="slidenum">
              <a:rPr lang="en-US" smtClean="0"/>
              <a:pPr/>
              <a:t>7</a:t>
            </a:fld>
            <a:endParaRPr lang="en-US" dirty="0"/>
          </a:p>
        </p:txBody>
      </p:sp>
    </p:spTree>
    <p:extLst>
      <p:ext uri="{BB962C8B-B14F-4D97-AF65-F5344CB8AC3E}">
        <p14:creationId xmlns:p14="http://schemas.microsoft.com/office/powerpoint/2010/main" val="1490980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51</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7242863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52</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20171330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53</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37389501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54</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19263424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4915E9-C0DE-4C05-8EC7-C5B4228F5E53}" type="slidenum">
              <a:rPr lang="en-US" smtClean="0">
                <a:solidFill>
                  <a:prstClr val="black"/>
                </a:solidFill>
              </a:rPr>
              <a:pPr>
                <a:defRPr/>
              </a:pPr>
              <a:t>55</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5451532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4915E9-C0DE-4C05-8EC7-C5B4228F5E53}" type="slidenum">
              <a:rPr lang="en-US" smtClean="0">
                <a:solidFill>
                  <a:prstClr val="black"/>
                </a:solidFill>
              </a:rPr>
              <a:pPr>
                <a:defRPr/>
              </a:pPr>
              <a:t>56</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22142188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58</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41566955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59</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35998901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60</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37932458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Expect the unexpected and roll with it</a:t>
            </a:r>
          </a:p>
          <a:p>
            <a:r>
              <a:rPr lang="en-US" dirty="0"/>
              <a:t>Unexpected examples:</a:t>
            </a:r>
          </a:p>
          <a:p>
            <a:pPr lvl="2"/>
            <a:r>
              <a:rPr lang="en-US" dirty="0"/>
              <a:t>Party shows up but says they have to leave in the middle </a:t>
            </a:r>
          </a:p>
          <a:p>
            <a:pPr lvl="2"/>
            <a:r>
              <a:rPr lang="en-US" dirty="0"/>
              <a:t>Respondent “shushes” the hearing officer</a:t>
            </a:r>
          </a:p>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61</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3353833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many of you know, the</a:t>
            </a:r>
            <a:r>
              <a:rPr lang="en-US" baseline="0" dirty="0" smtClean="0"/>
              <a:t> Clery Act regulations require annual training on issues related to dating and domestic violence, sexual assault, and stalking (34 CFR 668.46(k)(2)(ii).  Most, if not all, of the trainings I’ve attended include data and statistics on these subjects because it can help provide much-needed context for these issues (for example, helping to identify barriers to reporting).</a:t>
            </a:r>
          </a:p>
          <a:p>
            <a:endParaRPr lang="en-US" baseline="0" dirty="0" smtClean="0"/>
          </a:p>
          <a:p>
            <a:r>
              <a:rPr lang="en-US" baseline="0" dirty="0" smtClean="0"/>
              <a:t>However, we have to include more disclaimers here because we want to make sure that this information is used appropriately.  </a:t>
            </a:r>
          </a:p>
          <a:p>
            <a:endParaRPr lang="en-US" baseline="0" dirty="0" smtClean="0"/>
          </a:p>
          <a:p>
            <a:r>
              <a:rPr lang="en-US" baseline="0" dirty="0" smtClean="0"/>
              <a:t>Data and Statistics should not influence your decision in any particular Title IX case.  So, for example, if you’ve read that as many as one in four women or one in five women experience attempted or completed sexual assault while in college – do not assume that one out of every four or five SA cases on your desk has to result in a finding that sexual assault is more likely than not to have occurred.  If you do this, you are allowing data and statistics to influence your decision in particular cases, which is NOT the reason we are providing this information.</a:t>
            </a:r>
          </a:p>
          <a:p>
            <a:endParaRPr lang="en-US" baseline="0" dirty="0" smtClean="0"/>
          </a:p>
          <a:p>
            <a:r>
              <a:rPr lang="en-US" baseline="0" dirty="0" smtClean="0"/>
              <a:t>We should note that the Preamble to the Final Title IX regs references statistics in several places, primarily on pages 30075 to 30082, but with some pretty significant caveats, which we’ll get to in a moment.</a:t>
            </a:r>
          </a:p>
          <a:p>
            <a:endParaRPr lang="en-US" baseline="0" dirty="0" smtClean="0"/>
          </a:p>
          <a:p>
            <a:r>
              <a:rPr lang="en-US" baseline="0" dirty="0" smtClean="0"/>
              <a:t>Also, we didn’t do this research ourselves, and cannot vouch for its accuracy.  We’ve included citations to the various studies, and to the Preamble which includes citations, so if you are particularly interested in something, please go directly to the source to review it.</a:t>
            </a:r>
          </a:p>
          <a:p>
            <a:endParaRPr lang="en-US" baseline="0" dirty="0" smtClean="0"/>
          </a:p>
          <a:p>
            <a:r>
              <a:rPr lang="en-US" baseline="0" dirty="0" smtClean="0"/>
              <a:t>And finally, “Ok but really, data and statistics SHOULD NOT (all caps) influence your decision in any particular Title IX case.  We believe this point is important enough that it gets 2 bullet points from us.</a:t>
            </a:r>
            <a:endParaRPr lang="en-US" dirty="0"/>
          </a:p>
        </p:txBody>
      </p:sp>
      <p:sp>
        <p:nvSpPr>
          <p:cNvPr id="4" name="Slide Number Placeholder 3"/>
          <p:cNvSpPr>
            <a:spLocks noGrp="1"/>
          </p:cNvSpPr>
          <p:nvPr>
            <p:ph type="sldNum" sz="quarter" idx="10"/>
          </p:nvPr>
        </p:nvSpPr>
        <p:spPr/>
        <p:txBody>
          <a:bodyPr/>
          <a:lstStyle/>
          <a:p>
            <a:pPr>
              <a:defRPr/>
            </a:pPr>
            <a:fld id="{174915E9-C0DE-4C05-8EC7-C5B4228F5E53}" type="slidenum">
              <a:rPr lang="en-US" smtClean="0"/>
              <a:pPr>
                <a:defRPr/>
              </a:pPr>
              <a:t>9</a:t>
            </a:fld>
            <a:endParaRPr lang="en-US" dirty="0"/>
          </a:p>
        </p:txBody>
      </p:sp>
      <p:sp>
        <p:nvSpPr>
          <p:cNvPr id="5" name="Date Placeholder 4"/>
          <p:cNvSpPr>
            <a:spLocks noGrp="1"/>
          </p:cNvSpPr>
          <p:nvPr>
            <p:ph type="dt" idx="11"/>
          </p:nvPr>
        </p:nvSpPr>
        <p:spPr/>
        <p:txBody>
          <a:bodyPr/>
          <a:lstStyle/>
          <a:p>
            <a:fld id="{CE77523B-8179-48FB-A7DD-BBEFDE8B07F3}" type="datetime1">
              <a:rPr lang="en-US" smtClean="0"/>
              <a:t>11/11/2022</a:t>
            </a:fld>
            <a:endParaRPr lang="en-US" dirty="0"/>
          </a:p>
        </p:txBody>
      </p:sp>
      <p:sp>
        <p:nvSpPr>
          <p:cNvPr id="6" name="Footer Placeholder 5"/>
          <p:cNvSpPr>
            <a:spLocks noGrp="1"/>
          </p:cNvSpPr>
          <p:nvPr>
            <p:ph type="ftr" sz="quarter" idx="12"/>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4887838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62</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21997190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582DC7-CD31-4FD3-831F-EF7057723F81}" type="slidenum">
              <a:rPr lang="en-US" smtClean="0">
                <a:solidFill>
                  <a:prstClr val="black"/>
                </a:solidFill>
              </a:rPr>
              <a:pPr/>
              <a:t>63</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38127235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a:t>
            </a:r>
            <a:r>
              <a:rPr lang="en-US" baseline="0" dirty="0"/>
              <a:t> 2001 Guidance still good where not inconsistent with Regs</a:t>
            </a:r>
            <a:endParaRPr lang="en-US" dirty="0"/>
          </a:p>
        </p:txBody>
      </p:sp>
      <p:sp>
        <p:nvSpPr>
          <p:cNvPr id="4" name="Slide Number Placeholder 3"/>
          <p:cNvSpPr>
            <a:spLocks noGrp="1"/>
          </p:cNvSpPr>
          <p:nvPr>
            <p:ph type="sldNum" sz="quarter" idx="10"/>
          </p:nvPr>
        </p:nvSpPr>
        <p:spPr/>
        <p:txBody>
          <a:bodyPr/>
          <a:lstStyle/>
          <a:p>
            <a:pPr defTabSz="922667">
              <a:defRPr/>
            </a:pPr>
            <a:fld id="{93582DC7-CD31-4FD3-831F-EF7057723F81}" type="slidenum">
              <a:rPr lang="en-US">
                <a:solidFill>
                  <a:prstClr val="black"/>
                </a:solidFill>
                <a:latin typeface="Calibri"/>
              </a:rPr>
              <a:pPr defTabSz="922667">
                <a:defRPr/>
              </a:pPr>
              <a:t>64</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2327685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2667">
              <a:defRPr/>
            </a:pPr>
            <a:fld id="{93582DC7-CD31-4FD3-831F-EF7057723F81}" type="slidenum">
              <a:rPr lang="en-US">
                <a:solidFill>
                  <a:prstClr val="black"/>
                </a:solidFill>
                <a:latin typeface="Calibri"/>
              </a:rPr>
              <a:pPr defTabSz="922667">
                <a:defRPr/>
              </a:pPr>
              <a:t>65</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12334315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2667">
              <a:defRPr/>
            </a:pPr>
            <a:fld id="{93582DC7-CD31-4FD3-831F-EF7057723F81}" type="slidenum">
              <a:rPr lang="en-US">
                <a:solidFill>
                  <a:prstClr val="black"/>
                </a:solidFill>
                <a:latin typeface="Calibri"/>
              </a:rPr>
              <a:pPr defTabSz="922667">
                <a:defRPr/>
              </a:pPr>
              <a:t>66</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17141673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2667">
              <a:defRPr/>
            </a:pPr>
            <a:fld id="{93582DC7-CD31-4FD3-831F-EF7057723F81}" type="slidenum">
              <a:rPr lang="en-US">
                <a:solidFill>
                  <a:prstClr val="black"/>
                </a:solidFill>
                <a:latin typeface="Calibri"/>
              </a:rPr>
              <a:pPr defTabSz="922667">
                <a:defRPr/>
              </a:pPr>
              <a:t>67</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27330982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2667" rtl="0" eaLnBrk="1" fontAlgn="auto" latinLnBrk="0" hangingPunct="1">
              <a:lnSpc>
                <a:spcPct val="100000"/>
              </a:lnSpc>
              <a:spcBef>
                <a:spcPts val="0"/>
              </a:spcBef>
              <a:spcAft>
                <a:spcPts val="0"/>
              </a:spcAft>
              <a:buClrTx/>
              <a:buSzTx/>
              <a:buFontTx/>
              <a:buNone/>
              <a:tabLst/>
              <a:defRPr/>
            </a:pPr>
            <a:fld id="{174915E9-C0DE-4C05-8EC7-C5B4228F5E5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2667"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64584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2667" rtl="0" eaLnBrk="1" fontAlgn="auto" latinLnBrk="0" hangingPunct="1">
              <a:lnSpc>
                <a:spcPct val="100000"/>
              </a:lnSpc>
              <a:spcBef>
                <a:spcPts val="0"/>
              </a:spcBef>
              <a:spcAft>
                <a:spcPts val="0"/>
              </a:spcAft>
              <a:buClrTx/>
              <a:buSzTx/>
              <a:buFontTx/>
              <a:buNone/>
              <a:tabLst/>
              <a:defRPr/>
            </a:pPr>
            <a:fld id="{174915E9-C0DE-4C05-8EC7-C5B4228F5E5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2667"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9181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2667" rtl="0" eaLnBrk="1" fontAlgn="auto" latinLnBrk="0" hangingPunct="1">
              <a:lnSpc>
                <a:spcPct val="100000"/>
              </a:lnSpc>
              <a:spcBef>
                <a:spcPts val="0"/>
              </a:spcBef>
              <a:spcAft>
                <a:spcPts val="0"/>
              </a:spcAft>
              <a:buClrTx/>
              <a:buSzTx/>
              <a:buFontTx/>
              <a:buNone/>
              <a:tabLst/>
              <a:defRPr/>
            </a:pPr>
            <a:fld id="{174915E9-C0DE-4C05-8EC7-C5B4228F5E5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2667"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59547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2667" rtl="0" eaLnBrk="1" fontAlgn="auto" latinLnBrk="0" hangingPunct="1">
              <a:lnSpc>
                <a:spcPct val="100000"/>
              </a:lnSpc>
              <a:spcBef>
                <a:spcPts val="0"/>
              </a:spcBef>
              <a:spcAft>
                <a:spcPts val="0"/>
              </a:spcAft>
              <a:buClrTx/>
              <a:buSzTx/>
              <a:buFontTx/>
              <a:buNone/>
              <a:tabLst/>
              <a:defRPr/>
            </a:pPr>
            <a:fld id="{174915E9-C0DE-4C05-8EC7-C5B4228F5E5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2667"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3237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4915E9-C0DE-4C05-8EC7-C5B4228F5E53}" type="slidenum">
              <a:rPr lang="en-US" smtClean="0"/>
              <a:pPr>
                <a:defRPr/>
              </a:pPr>
              <a:t>10</a:t>
            </a:fld>
            <a:endParaRPr lang="en-US" dirty="0"/>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10274764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2667" rtl="0" eaLnBrk="1" fontAlgn="auto" latinLnBrk="0" hangingPunct="1">
              <a:lnSpc>
                <a:spcPct val="100000"/>
              </a:lnSpc>
              <a:spcBef>
                <a:spcPts val="0"/>
              </a:spcBef>
              <a:spcAft>
                <a:spcPts val="0"/>
              </a:spcAft>
              <a:buClrTx/>
              <a:buSzTx/>
              <a:buFontTx/>
              <a:buNone/>
              <a:tabLst/>
              <a:defRPr/>
            </a:pPr>
            <a:fld id="{174915E9-C0DE-4C05-8EC7-C5B4228F5E5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2667"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12567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2667" rtl="0" eaLnBrk="1" fontAlgn="auto" latinLnBrk="0" hangingPunct="1">
              <a:lnSpc>
                <a:spcPct val="100000"/>
              </a:lnSpc>
              <a:spcBef>
                <a:spcPts val="0"/>
              </a:spcBef>
              <a:spcAft>
                <a:spcPts val="0"/>
              </a:spcAft>
              <a:buClrTx/>
              <a:buSzTx/>
              <a:buFontTx/>
              <a:buNone/>
              <a:tabLst/>
              <a:defRPr/>
            </a:pPr>
            <a:fld id="{174915E9-C0DE-4C05-8EC7-C5B4228F5E5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2667"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71415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2667" rtl="0" eaLnBrk="1" fontAlgn="auto" latinLnBrk="0" hangingPunct="1">
              <a:lnSpc>
                <a:spcPct val="100000"/>
              </a:lnSpc>
              <a:spcBef>
                <a:spcPts val="0"/>
              </a:spcBef>
              <a:spcAft>
                <a:spcPts val="0"/>
              </a:spcAft>
              <a:buClrTx/>
              <a:buSzTx/>
              <a:buFontTx/>
              <a:buNone/>
              <a:tabLst/>
              <a:defRPr/>
            </a:pPr>
            <a:fld id="{174915E9-C0DE-4C05-8EC7-C5B4228F5E5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2667"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1207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2667" rtl="0" eaLnBrk="1" fontAlgn="auto" latinLnBrk="0" hangingPunct="1">
              <a:lnSpc>
                <a:spcPct val="100000"/>
              </a:lnSpc>
              <a:spcBef>
                <a:spcPts val="0"/>
              </a:spcBef>
              <a:spcAft>
                <a:spcPts val="0"/>
              </a:spcAft>
              <a:buClrTx/>
              <a:buSzTx/>
              <a:buFontTx/>
              <a:buNone/>
              <a:tabLst/>
              <a:defRPr/>
            </a:pPr>
            <a:fld id="{174915E9-C0DE-4C05-8EC7-C5B4228F5E5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2667"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69691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2667" rtl="0" eaLnBrk="1" fontAlgn="auto" latinLnBrk="0" hangingPunct="1">
              <a:lnSpc>
                <a:spcPct val="100000"/>
              </a:lnSpc>
              <a:spcBef>
                <a:spcPts val="0"/>
              </a:spcBef>
              <a:spcAft>
                <a:spcPts val="0"/>
              </a:spcAft>
              <a:buClrTx/>
              <a:buSzTx/>
              <a:buFontTx/>
              <a:buNone/>
              <a:tabLst/>
              <a:defRPr/>
            </a:pPr>
            <a:fld id="{174915E9-C0DE-4C05-8EC7-C5B4228F5E5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2667"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37093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2667" rtl="0" eaLnBrk="1" fontAlgn="auto" latinLnBrk="0" hangingPunct="1">
              <a:lnSpc>
                <a:spcPct val="100000"/>
              </a:lnSpc>
              <a:spcBef>
                <a:spcPts val="0"/>
              </a:spcBef>
              <a:spcAft>
                <a:spcPts val="0"/>
              </a:spcAft>
              <a:buClrTx/>
              <a:buSzTx/>
              <a:buFontTx/>
              <a:buNone/>
              <a:tabLst/>
              <a:defRPr/>
            </a:pPr>
            <a:fld id="{174915E9-C0DE-4C05-8EC7-C5B4228F5E5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2667"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54826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2667" rtl="0" eaLnBrk="1" fontAlgn="auto" latinLnBrk="0" hangingPunct="1">
              <a:lnSpc>
                <a:spcPct val="100000"/>
              </a:lnSpc>
              <a:spcBef>
                <a:spcPts val="0"/>
              </a:spcBef>
              <a:spcAft>
                <a:spcPts val="0"/>
              </a:spcAft>
              <a:buClrTx/>
              <a:buSzTx/>
              <a:buFontTx/>
              <a:buNone/>
              <a:tabLst/>
              <a:defRPr/>
            </a:pPr>
            <a:fld id="{174915E9-C0DE-4C05-8EC7-C5B4228F5E5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2667"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3380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2667" rtl="0" eaLnBrk="1" fontAlgn="auto" latinLnBrk="0" hangingPunct="1">
              <a:lnSpc>
                <a:spcPct val="100000"/>
              </a:lnSpc>
              <a:spcBef>
                <a:spcPts val="0"/>
              </a:spcBef>
              <a:spcAft>
                <a:spcPts val="0"/>
              </a:spcAft>
              <a:buClrTx/>
              <a:buSzTx/>
              <a:buFontTx/>
              <a:buNone/>
              <a:tabLst/>
              <a:defRPr/>
            </a:pPr>
            <a:fld id="{174915E9-C0DE-4C05-8EC7-C5B4228F5E5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2667"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42188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2667" rtl="0" eaLnBrk="1" fontAlgn="auto" latinLnBrk="0" hangingPunct="1">
              <a:lnSpc>
                <a:spcPct val="100000"/>
              </a:lnSpc>
              <a:spcBef>
                <a:spcPts val="0"/>
              </a:spcBef>
              <a:spcAft>
                <a:spcPts val="0"/>
              </a:spcAft>
              <a:buClrTx/>
              <a:buSzTx/>
              <a:buFontTx/>
              <a:buNone/>
              <a:tabLst/>
              <a:defRPr/>
            </a:pPr>
            <a:fld id="{174915E9-C0DE-4C05-8EC7-C5B4228F5E5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2667"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747463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25714" rtl="0" eaLnBrk="1" fontAlgn="auto" latinLnBrk="0" hangingPunct="1">
              <a:lnSpc>
                <a:spcPct val="100000"/>
              </a:lnSpc>
              <a:spcBef>
                <a:spcPts val="0"/>
              </a:spcBef>
              <a:spcAft>
                <a:spcPts val="0"/>
              </a:spcAft>
              <a:buClrTx/>
              <a:buSzTx/>
              <a:buFontTx/>
              <a:buNone/>
              <a:tabLst/>
              <a:defRPr/>
            </a:pPr>
            <a:fld id="{27E12111-11E2-4B67-84B5-5DD28DEFCF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25714"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3334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4915E9-C0DE-4C05-8EC7-C5B4228F5E53}" type="slidenum">
              <a:rPr lang="en-US" smtClean="0"/>
              <a:pPr>
                <a:defRPr/>
              </a:pPr>
              <a:t>11</a:t>
            </a:fld>
            <a:endParaRPr lang="en-US" dirty="0"/>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13737465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25714" rtl="0" eaLnBrk="1" fontAlgn="auto" latinLnBrk="0" hangingPunct="1">
              <a:lnSpc>
                <a:spcPct val="100000"/>
              </a:lnSpc>
              <a:spcBef>
                <a:spcPts val="0"/>
              </a:spcBef>
              <a:spcAft>
                <a:spcPts val="0"/>
              </a:spcAft>
              <a:buClrTx/>
              <a:buSzTx/>
              <a:buFontTx/>
              <a:buNone/>
              <a:tabLst/>
              <a:defRPr/>
            </a:pPr>
            <a:fld id="{27E12111-11E2-4B67-84B5-5DD28DEFCF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25714"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60654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25714" rtl="0" eaLnBrk="1" fontAlgn="auto" latinLnBrk="0" hangingPunct="1">
              <a:lnSpc>
                <a:spcPct val="100000"/>
              </a:lnSpc>
              <a:spcBef>
                <a:spcPts val="0"/>
              </a:spcBef>
              <a:spcAft>
                <a:spcPts val="0"/>
              </a:spcAft>
              <a:buClrTx/>
              <a:buSzTx/>
              <a:buFontTx/>
              <a:buNone/>
              <a:tabLst/>
              <a:defRPr/>
            </a:pPr>
            <a:fld id="{27E12111-11E2-4B67-84B5-5DD28DEFCF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25714"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347281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does</a:t>
            </a:r>
            <a:r>
              <a:rPr lang="en-US" baseline="0" dirty="0"/>
              <a:t> your institution intend to address this requirement?</a:t>
            </a:r>
            <a:endParaRPr lang="en-US" dirty="0"/>
          </a:p>
        </p:txBody>
      </p:sp>
      <p:sp>
        <p:nvSpPr>
          <p:cNvPr id="4" name="Slide Number Placeholder 3"/>
          <p:cNvSpPr>
            <a:spLocks noGrp="1"/>
          </p:cNvSpPr>
          <p:nvPr>
            <p:ph type="sldNum" sz="quarter" idx="10"/>
          </p:nvPr>
        </p:nvSpPr>
        <p:spPr/>
        <p:txBody>
          <a:bodyPr/>
          <a:lstStyle/>
          <a:p>
            <a:pPr marL="0" marR="0" lvl="0" indent="0" algn="r" defTabSz="725714" rtl="0" eaLnBrk="1" fontAlgn="auto" latinLnBrk="0" hangingPunct="1">
              <a:lnSpc>
                <a:spcPct val="100000"/>
              </a:lnSpc>
              <a:spcBef>
                <a:spcPts val="0"/>
              </a:spcBef>
              <a:spcAft>
                <a:spcPts val="0"/>
              </a:spcAft>
              <a:buClrTx/>
              <a:buSzTx/>
              <a:buFontTx/>
              <a:buNone/>
              <a:tabLst/>
              <a:defRPr/>
            </a:pPr>
            <a:fld id="{27E12111-11E2-4B67-84B5-5DD28DEFCF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25714"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529206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25714" rtl="0" eaLnBrk="1" fontAlgn="auto" latinLnBrk="0" hangingPunct="1">
              <a:lnSpc>
                <a:spcPct val="100000"/>
              </a:lnSpc>
              <a:spcBef>
                <a:spcPts val="0"/>
              </a:spcBef>
              <a:spcAft>
                <a:spcPts val="0"/>
              </a:spcAft>
              <a:buClrTx/>
              <a:buSzTx/>
              <a:buFontTx/>
              <a:buNone/>
              <a:tabLst/>
              <a:defRPr/>
            </a:pPr>
            <a:fld id="{27E12111-11E2-4B67-84B5-5DD28DEFCF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25714"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24835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25714" rtl="0" eaLnBrk="1" fontAlgn="auto" latinLnBrk="0" hangingPunct="1">
              <a:lnSpc>
                <a:spcPct val="100000"/>
              </a:lnSpc>
              <a:spcBef>
                <a:spcPts val="0"/>
              </a:spcBef>
              <a:spcAft>
                <a:spcPts val="0"/>
              </a:spcAft>
              <a:buClrTx/>
              <a:buSzTx/>
              <a:buFontTx/>
              <a:buNone/>
              <a:tabLst/>
              <a:defRPr/>
            </a:pPr>
            <a:fld id="{27E12111-11E2-4B67-84B5-5DD28DEFCF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25714"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915153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25714" rtl="0" eaLnBrk="1" fontAlgn="auto" latinLnBrk="0" hangingPunct="1">
              <a:lnSpc>
                <a:spcPct val="100000"/>
              </a:lnSpc>
              <a:spcBef>
                <a:spcPts val="0"/>
              </a:spcBef>
              <a:spcAft>
                <a:spcPts val="0"/>
              </a:spcAft>
              <a:buClrTx/>
              <a:buSzTx/>
              <a:buFontTx/>
              <a:buNone/>
              <a:tabLst/>
              <a:defRPr/>
            </a:pPr>
            <a:fld id="{27E12111-11E2-4B67-84B5-5DD28DEFCF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25714"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17033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25714" rtl="0" eaLnBrk="1" fontAlgn="auto" latinLnBrk="0" hangingPunct="1">
              <a:lnSpc>
                <a:spcPct val="100000"/>
              </a:lnSpc>
              <a:spcBef>
                <a:spcPts val="0"/>
              </a:spcBef>
              <a:spcAft>
                <a:spcPts val="0"/>
              </a:spcAft>
              <a:buClrTx/>
              <a:buSzTx/>
              <a:buFontTx/>
              <a:buNone/>
              <a:tabLst/>
              <a:defRPr/>
            </a:pPr>
            <a:fld id="{27E12111-11E2-4B67-84B5-5DD28DEFCF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25714"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52821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725714" rtl="0" eaLnBrk="1" fontAlgn="auto" latinLnBrk="0" hangingPunct="1">
              <a:lnSpc>
                <a:spcPct val="100000"/>
              </a:lnSpc>
              <a:spcBef>
                <a:spcPts val="0"/>
              </a:spcBef>
              <a:spcAft>
                <a:spcPts val="0"/>
              </a:spcAft>
              <a:buClrTx/>
              <a:buSzTx/>
              <a:buFontTx/>
              <a:buNone/>
              <a:tabLst/>
              <a:defRPr/>
            </a:pPr>
            <a:fld id="{27E12111-11E2-4B67-84B5-5DD28DEFCFC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725714"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58253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2667">
              <a:defRPr/>
            </a:pPr>
            <a:fld id="{93582DC7-CD31-4FD3-831F-EF7057723F81}" type="slidenum">
              <a:rPr lang="en-US">
                <a:solidFill>
                  <a:prstClr val="black"/>
                </a:solidFill>
                <a:latin typeface="Calibri"/>
              </a:rPr>
              <a:pPr defTabSz="922667">
                <a:defRPr/>
              </a:pPr>
              <a:t>92</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23564086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2667">
              <a:defRPr/>
            </a:pPr>
            <a:fld id="{93582DC7-CD31-4FD3-831F-EF7057723F81}" type="slidenum">
              <a:rPr lang="en-US">
                <a:solidFill>
                  <a:prstClr val="black"/>
                </a:solidFill>
                <a:latin typeface="Calibri"/>
              </a:rPr>
              <a:pPr defTabSz="922667">
                <a:defRPr/>
              </a:pPr>
              <a:t>93</a:t>
            </a:fld>
            <a:endParaRPr lang="en-US" dirty="0">
              <a:solidFill>
                <a:prstClr val="black"/>
              </a:solidFill>
              <a:latin typeface="Calibri"/>
            </a:endParaRPr>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9907396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74915E9-C0DE-4C05-8EC7-C5B4228F5E53}" type="slidenum">
              <a:rPr lang="en-US" smtClean="0"/>
              <a:pPr>
                <a:defRPr/>
              </a:pPr>
              <a:t>12</a:t>
            </a:fld>
            <a:endParaRPr lang="en-US" dirty="0"/>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29931032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707426">
              <a:defRPr/>
            </a:pPr>
            <a:fld id="{2B19949A-3FD3-C64E-BC1E-CB650CAFAEB8}" type="slidenum">
              <a:rPr lang="en-US" sz="1300">
                <a:solidFill>
                  <a:prstClr val="black"/>
                </a:solidFill>
                <a:latin typeface="Open Sans"/>
              </a:rPr>
              <a:pPr defTabSz="707426">
                <a:defRPr/>
              </a:pPr>
              <a:t>94</a:t>
            </a:fld>
            <a:endParaRPr lang="en-US" sz="1300" dirty="0">
              <a:solidFill>
                <a:prstClr val="black"/>
              </a:solidFill>
              <a:latin typeface="Open Sans"/>
            </a:endParaRPr>
          </a:p>
        </p:txBody>
      </p:sp>
    </p:spTree>
    <p:extLst>
      <p:ext uri="{BB962C8B-B14F-4D97-AF65-F5344CB8AC3E}">
        <p14:creationId xmlns:p14="http://schemas.microsoft.com/office/powerpoint/2010/main" val="2115055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data </a:t>
            </a:r>
            <a:r>
              <a:rPr lang="en-US" baseline="0" dirty="0"/>
              <a:t>comes from “Rape and Sexual Assault Victimization of College Age Females, 1995-2013”, issued in December 2014 by the Bureau of Justice Statistics, and is likely information that you recognize from your own experience working in the area of Title IX.  Perpetrators of sexual assault typically are not strangers; this study showed that 78% of sexual assaults against female students were caused by perpetrators known to them, with that percentage being slightly higher (80%) for non-students.  It is far more likely that the perpetrator will be a friend, roommate, or someone else known to the victim. </a:t>
            </a:r>
            <a:endParaRPr lang="en-US" dirty="0"/>
          </a:p>
        </p:txBody>
      </p:sp>
      <p:sp>
        <p:nvSpPr>
          <p:cNvPr id="4" name="Slide Number Placeholder 3"/>
          <p:cNvSpPr>
            <a:spLocks noGrp="1"/>
          </p:cNvSpPr>
          <p:nvPr>
            <p:ph type="sldNum" sz="quarter" idx="10"/>
          </p:nvPr>
        </p:nvSpPr>
        <p:spPr/>
        <p:txBody>
          <a:bodyPr/>
          <a:lstStyle/>
          <a:p>
            <a:pPr>
              <a:defRPr/>
            </a:pPr>
            <a:fld id="{174915E9-C0DE-4C05-8EC7-C5B4228F5E53}" type="slidenum">
              <a:rPr lang="en-US" smtClean="0"/>
              <a:pPr>
                <a:defRPr/>
              </a:pPr>
              <a:t>13</a:t>
            </a:fld>
            <a:endParaRPr lang="en-US" dirty="0"/>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2354929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a:t>
            </a:r>
            <a:r>
              <a:rPr lang="en-US" baseline="0" dirty="0"/>
              <a:t> that for many of you who are already working in Title IX at a college or university – this statistic may not be surprising to you.  </a:t>
            </a:r>
          </a:p>
          <a:p>
            <a:endParaRPr lang="en-US" baseline="0" dirty="0"/>
          </a:p>
          <a:p>
            <a:r>
              <a:rPr lang="en-US" baseline="0" dirty="0"/>
              <a:t>According to RAINN, more than half of all sexual assaults in college occur during the first semester, and students tend to be at a greater risk during the first few months of their first and second semesters in college.</a:t>
            </a:r>
            <a:endParaRPr lang="en-US" dirty="0"/>
          </a:p>
        </p:txBody>
      </p:sp>
      <p:sp>
        <p:nvSpPr>
          <p:cNvPr id="4" name="Slide Number Placeholder 3"/>
          <p:cNvSpPr>
            <a:spLocks noGrp="1"/>
          </p:cNvSpPr>
          <p:nvPr>
            <p:ph type="sldNum" sz="quarter" idx="10"/>
          </p:nvPr>
        </p:nvSpPr>
        <p:spPr/>
        <p:txBody>
          <a:bodyPr/>
          <a:lstStyle/>
          <a:p>
            <a:pPr>
              <a:defRPr/>
            </a:pPr>
            <a:fld id="{174915E9-C0DE-4C05-8EC7-C5B4228F5E53}" type="slidenum">
              <a:rPr lang="en-US" smtClean="0"/>
              <a:pPr>
                <a:defRPr/>
              </a:pPr>
              <a:t>14</a:t>
            </a:fld>
            <a:endParaRPr lang="en-US" dirty="0"/>
          </a:p>
        </p:txBody>
      </p:sp>
      <p:sp>
        <p:nvSpPr>
          <p:cNvPr id="5" name="Footer Placeholder 4"/>
          <p:cNvSpPr>
            <a:spLocks noGrp="1"/>
          </p:cNvSpPr>
          <p:nvPr>
            <p:ph type="ftr" sz="quarter" idx="11"/>
          </p:nvPr>
        </p:nvSpPr>
        <p:spPr/>
        <p:txBody>
          <a:bodyPr/>
          <a:lstStyle/>
          <a:p>
            <a:r>
              <a:rPr lang="sv-SE" smtClean="0"/>
              <a:t>Bricker &amp; Eckler (c) 2022</a:t>
            </a:r>
            <a:endParaRPr lang="en-US" dirty="0"/>
          </a:p>
        </p:txBody>
      </p:sp>
    </p:spTree>
    <p:extLst>
      <p:ext uri="{BB962C8B-B14F-4D97-AF65-F5344CB8AC3E}">
        <p14:creationId xmlns:p14="http://schemas.microsoft.com/office/powerpoint/2010/main" val="33623832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 column text">
    <p:spTree>
      <p:nvGrpSpPr>
        <p:cNvPr id="1" name=""/>
        <p:cNvGrpSpPr/>
        <p:nvPr/>
      </p:nvGrpSpPr>
      <p:grpSpPr>
        <a:xfrm>
          <a:off x="0" y="0"/>
          <a:ext cx="0" cy="0"/>
          <a:chOff x="0" y="0"/>
          <a:chExt cx="0" cy="0"/>
        </a:xfrm>
      </p:grpSpPr>
      <p:cxnSp>
        <p:nvCxnSpPr>
          <p:cNvPr id="3" name="Straight Connector 2"/>
          <p:cNvCxnSpPr/>
          <p:nvPr/>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116553" y="2609850"/>
            <a:ext cx="0" cy="3762375"/>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smtClean="0"/>
              <a:t>Click to edit Master title style</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10" name="Text Placeholder 3"/>
          <p:cNvSpPr>
            <a:spLocks noGrp="1"/>
          </p:cNvSpPr>
          <p:nvPr>
            <p:ph type="body" sz="quarter" idx="16"/>
          </p:nvPr>
        </p:nvSpPr>
        <p:spPr>
          <a:xfrm>
            <a:off x="555457" y="1419226"/>
            <a:ext cx="11122193" cy="762000"/>
          </a:xfrm>
          <a:prstGeom prst="rect">
            <a:avLst/>
          </a:prstGeom>
          <a:solidFill>
            <a:schemeClr val="accent4">
              <a:lumMod val="40000"/>
              <a:lumOff val="60000"/>
            </a:schemeClr>
          </a:solidFill>
          <a:ln>
            <a:noFill/>
          </a:ln>
        </p:spPr>
        <p:txBody>
          <a:bodyPr tIns="0" bIns="0" numCol="1" spcCol="457200" anchor="ctr" anchorCtr="0">
            <a:normAutofit/>
          </a:bodyPr>
          <a:lstStyle>
            <a:lvl1pPr marL="0" marR="0" indent="0" algn="l" defTabSz="457200" rtl="0" eaLnBrk="1" fontAlgn="auto" latinLnBrk="0" hangingPunct="1">
              <a:lnSpc>
                <a:spcPts val="2400"/>
              </a:lnSpc>
              <a:spcBef>
                <a:spcPts val="0"/>
              </a:spcBef>
              <a:spcAft>
                <a:spcPts val="0"/>
              </a:spcAft>
              <a:buClrTx/>
              <a:buSzTx/>
              <a:buFont typeface="Arial"/>
              <a:buNone/>
              <a:tabLst/>
              <a:defRPr lang="en-US" sz="2400" b="1" i="0" kern="1200" dirty="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smtClean="0"/>
              <a:t>Click to edit Master text styles</a:t>
            </a:r>
          </a:p>
        </p:txBody>
      </p:sp>
      <p:sp>
        <p:nvSpPr>
          <p:cNvPr id="4" name="Text Placeholder 3"/>
          <p:cNvSpPr>
            <a:spLocks noGrp="1"/>
          </p:cNvSpPr>
          <p:nvPr>
            <p:ph type="body" sz="quarter" idx="18"/>
          </p:nvPr>
        </p:nvSpPr>
        <p:spPr>
          <a:xfrm>
            <a:off x="555626" y="2609850"/>
            <a:ext cx="5026024" cy="3762375"/>
          </a:xfrm>
        </p:spPr>
        <p:txBody>
          <a:bodyPr/>
          <a:lstStyle>
            <a:lvl1pPr marL="0" indent="0">
              <a:buFont typeface="Arial" panose="020B0604020202020204" pitchFamily="34" charset="0"/>
              <a:buNone/>
              <a:defRPr/>
            </a:lvl1pPr>
          </a:lstStyle>
          <a:p>
            <a:pPr lvl="0"/>
            <a:r>
              <a:rPr lang="en-US" smtClean="0"/>
              <a:t>Click to edit Master text styles</a:t>
            </a:r>
          </a:p>
        </p:txBody>
      </p:sp>
      <p:sp>
        <p:nvSpPr>
          <p:cNvPr id="6" name="Text Placeholder 5"/>
          <p:cNvSpPr>
            <a:spLocks noGrp="1"/>
          </p:cNvSpPr>
          <p:nvPr>
            <p:ph type="body" sz="quarter" idx="19" hasCustomPrompt="1"/>
          </p:nvPr>
        </p:nvSpPr>
        <p:spPr>
          <a:xfrm>
            <a:off x="6619875" y="2609850"/>
            <a:ext cx="5057775" cy="3762375"/>
          </a:xfrm>
        </p:spPr>
        <p:txBody>
          <a:bodyPr/>
          <a:lstStyle>
            <a:lvl1pPr>
              <a:defRPr/>
            </a:lvl1pPr>
          </a:lstStyle>
          <a:p>
            <a:pPr lvl="0"/>
            <a:r>
              <a:rPr lang="en-US" dirty="0" smtClean="0"/>
              <a:t>Click to edit text</a:t>
            </a:r>
            <a:endParaRPr lang="en-US" dirty="0"/>
          </a:p>
        </p:txBody>
      </p:sp>
      <p:cxnSp>
        <p:nvCxnSpPr>
          <p:cNvPr id="13" name="Straight Connector 12"/>
          <p:cNvCxnSpPr/>
          <p:nvPr/>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116553" y="2609850"/>
            <a:ext cx="0" cy="3762375"/>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cxnSp>
        <p:nvCxnSpPr>
          <p:cNvPr id="16" name="Straight Connector 15"/>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6116553" y="2609850"/>
            <a:ext cx="0" cy="3762375"/>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slide - option 1">
    <p:spTree>
      <p:nvGrpSpPr>
        <p:cNvPr id="1" name=""/>
        <p:cNvGrpSpPr/>
        <p:nvPr/>
      </p:nvGrpSpPr>
      <p:grpSpPr>
        <a:xfrm>
          <a:off x="0" y="0"/>
          <a:ext cx="0" cy="0"/>
          <a:chOff x="0" y="0"/>
          <a:chExt cx="0" cy="0"/>
        </a:xfrm>
      </p:grpSpPr>
      <p:sp>
        <p:nvSpPr>
          <p:cNvPr id="3" name="Picture Placeholder 2"/>
          <p:cNvSpPr>
            <a:spLocks noGrp="1"/>
          </p:cNvSpPr>
          <p:nvPr>
            <p:ph type="pic" sz="quarter" idx="21" hasCustomPrompt="1"/>
          </p:nvPr>
        </p:nvSpPr>
        <p:spPr>
          <a:xfrm>
            <a:off x="0" y="-88"/>
            <a:ext cx="12192000" cy="4002088"/>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smtClean="0"/>
              <a:t>high-res hero image</a:t>
            </a:r>
          </a:p>
        </p:txBody>
      </p:sp>
      <p:sp>
        <p:nvSpPr>
          <p:cNvPr id="8" name="Rectangle 7"/>
          <p:cNvSpPr/>
          <p:nvPr/>
        </p:nvSpPr>
        <p:spPr>
          <a:xfrm>
            <a:off x="8633361" y="4002000"/>
            <a:ext cx="3558639" cy="2856000"/>
          </a:xfrm>
          <a:prstGeom prst="rect">
            <a:avLst/>
          </a:prstGeom>
          <a:solidFill>
            <a:srgbClr val="0C2A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3322" y="4506445"/>
            <a:ext cx="2470265" cy="1793667"/>
          </a:xfrm>
          <a:prstGeom prst="rect">
            <a:avLst/>
          </a:prstGeom>
        </p:spPr>
      </p:pic>
      <p:sp>
        <p:nvSpPr>
          <p:cNvPr id="16" name="Text Placeholder 3"/>
          <p:cNvSpPr>
            <a:spLocks noGrp="1"/>
          </p:cNvSpPr>
          <p:nvPr>
            <p:ph type="body" sz="quarter" idx="16"/>
          </p:nvPr>
        </p:nvSpPr>
        <p:spPr>
          <a:xfrm>
            <a:off x="455345" y="4312846"/>
            <a:ext cx="7745680" cy="629392"/>
          </a:xfrm>
          <a:prstGeom prst="rect">
            <a:avLst/>
          </a:prstGeom>
          <a:solidFill>
            <a:schemeClr val="accent4">
              <a:lumMod val="40000"/>
              <a:lumOff val="60000"/>
            </a:schemeClr>
          </a:solidFill>
        </p:spPr>
        <p:txBody>
          <a:bodyPr lIns="182880" tIns="9144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8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smtClean="0"/>
              <a:t>Click to edit Master text styles</a:t>
            </a:r>
          </a:p>
        </p:txBody>
      </p:sp>
      <p:sp>
        <p:nvSpPr>
          <p:cNvPr id="15" name="Title 8"/>
          <p:cNvSpPr>
            <a:spLocks noGrp="1"/>
          </p:cNvSpPr>
          <p:nvPr>
            <p:ph type="title"/>
          </p:nvPr>
        </p:nvSpPr>
        <p:spPr>
          <a:xfrm>
            <a:off x="455345" y="1866900"/>
            <a:ext cx="7053942" cy="1740423"/>
          </a:xfrm>
          <a:prstGeom prst="rect">
            <a:avLst/>
          </a:prstGeom>
        </p:spPr>
        <p:txBody>
          <a:bodyPr>
            <a:normAutofit/>
          </a:bodyPr>
          <a:lstStyle>
            <a:lvl1pPr algn="l">
              <a:lnSpc>
                <a:spcPct val="100000"/>
              </a:lnSpc>
              <a:defRPr sz="5400" b="1" i="0" baseline="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smtClean="0"/>
              <a:t>Click to edit Master title style</a:t>
            </a:r>
            <a:endParaRPr lang="en-US" dirty="0"/>
          </a:p>
        </p:txBody>
      </p:sp>
      <p:cxnSp>
        <p:nvCxnSpPr>
          <p:cNvPr id="12" name="Straight Connector 11"/>
          <p:cNvCxnSpPr/>
          <p:nvPr/>
        </p:nvCxnSpPr>
        <p:spPr>
          <a:xfrm flipH="1">
            <a:off x="0" y="40020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userDrawn="1"/>
        </p:nvSpPr>
        <p:spPr>
          <a:xfrm>
            <a:off x="8633361" y="4002000"/>
            <a:ext cx="3558639" cy="2856000"/>
          </a:xfrm>
          <a:prstGeom prst="rect">
            <a:avLst/>
          </a:prstGeom>
          <a:solidFill>
            <a:srgbClr val="0C2A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63322" y="4506445"/>
            <a:ext cx="2470265" cy="1793667"/>
          </a:xfrm>
          <a:prstGeom prst="rect">
            <a:avLst/>
          </a:prstGeom>
        </p:spPr>
      </p:pic>
      <p:cxnSp>
        <p:nvCxnSpPr>
          <p:cNvPr id="11" name="Straight Connector 10"/>
          <p:cNvCxnSpPr/>
          <p:nvPr userDrawn="1"/>
        </p:nvCxnSpPr>
        <p:spPr>
          <a:xfrm flipH="1">
            <a:off x="0" y="40020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802978"/>
      </p:ext>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1_title slide - option 2">
    <p:spTree>
      <p:nvGrpSpPr>
        <p:cNvPr id="1" name=""/>
        <p:cNvGrpSpPr/>
        <p:nvPr/>
      </p:nvGrpSpPr>
      <p:grpSpPr>
        <a:xfrm>
          <a:off x="0" y="0"/>
          <a:ext cx="0" cy="0"/>
          <a:chOff x="0" y="0"/>
          <a:chExt cx="0" cy="0"/>
        </a:xfrm>
      </p:grpSpPr>
      <p:sp>
        <p:nvSpPr>
          <p:cNvPr id="7" name="Rectangle 6"/>
          <p:cNvSpPr/>
          <p:nvPr/>
        </p:nvSpPr>
        <p:spPr>
          <a:xfrm>
            <a:off x="8633361" y="4002000"/>
            <a:ext cx="3558639" cy="2856000"/>
          </a:xfrm>
          <a:prstGeom prst="rect">
            <a:avLst/>
          </a:prstGeom>
          <a:solidFill>
            <a:srgbClr val="0C2A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63322" y="4506445"/>
            <a:ext cx="2470265" cy="1793667"/>
          </a:xfrm>
          <a:prstGeom prst="rect">
            <a:avLst/>
          </a:prstGeom>
        </p:spPr>
      </p:pic>
      <p:sp>
        <p:nvSpPr>
          <p:cNvPr id="9" name="Text Placeholder 3"/>
          <p:cNvSpPr>
            <a:spLocks noGrp="1"/>
          </p:cNvSpPr>
          <p:nvPr>
            <p:ph type="body" sz="quarter" idx="16"/>
          </p:nvPr>
        </p:nvSpPr>
        <p:spPr>
          <a:xfrm>
            <a:off x="455345" y="4312846"/>
            <a:ext cx="7745680" cy="629392"/>
          </a:xfrm>
          <a:prstGeom prst="rect">
            <a:avLst/>
          </a:prstGeom>
          <a:solidFill>
            <a:schemeClr val="accent4">
              <a:lumMod val="40000"/>
              <a:lumOff val="60000"/>
            </a:schemeClr>
          </a:solidFill>
        </p:spPr>
        <p:txBody>
          <a:bodyPr lIns="182880" tIns="9144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8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smtClean="0"/>
              <a:t>Click to edit Master text styles</a:t>
            </a:r>
          </a:p>
        </p:txBody>
      </p:sp>
      <p:cxnSp>
        <p:nvCxnSpPr>
          <p:cNvPr id="10" name="Straight Connector 9"/>
          <p:cNvCxnSpPr/>
          <p:nvPr/>
        </p:nvCxnSpPr>
        <p:spPr>
          <a:xfrm flipH="1">
            <a:off x="0" y="40020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64869" y="377825"/>
            <a:ext cx="11088955" cy="1325563"/>
          </a:xfrm>
        </p:spPr>
        <p:txBody>
          <a:bodyPr/>
          <a:lstStyle>
            <a:lvl1pPr algn="l">
              <a:defRPr/>
            </a:lvl1pPr>
          </a:lstStyle>
          <a:p>
            <a:r>
              <a:rPr lang="en-US" smtClean="0"/>
              <a:t>Click to edit Master title style</a:t>
            </a:r>
            <a:endParaRPr lang="en-US" dirty="0"/>
          </a:p>
        </p:txBody>
      </p:sp>
      <p:sp>
        <p:nvSpPr>
          <p:cNvPr id="11" name="Rectangle 10"/>
          <p:cNvSpPr/>
          <p:nvPr userDrawn="1"/>
        </p:nvSpPr>
        <p:spPr>
          <a:xfrm>
            <a:off x="8633361" y="4002000"/>
            <a:ext cx="3558639" cy="2856000"/>
          </a:xfrm>
          <a:prstGeom prst="rect">
            <a:avLst/>
          </a:prstGeom>
          <a:solidFill>
            <a:srgbClr val="0C2A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63322" y="4506445"/>
            <a:ext cx="2470265" cy="1793667"/>
          </a:xfrm>
          <a:prstGeom prst="rect">
            <a:avLst/>
          </a:prstGeom>
        </p:spPr>
      </p:pic>
      <p:cxnSp>
        <p:nvCxnSpPr>
          <p:cNvPr id="13" name="Straight Connector 12"/>
          <p:cNvCxnSpPr/>
          <p:nvPr userDrawn="1"/>
        </p:nvCxnSpPr>
        <p:spPr>
          <a:xfrm flipH="1">
            <a:off x="0" y="40020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05318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4 column text/image">
    <p:spTree>
      <p:nvGrpSpPr>
        <p:cNvPr id="1" name=""/>
        <p:cNvGrpSpPr/>
        <p:nvPr/>
      </p:nvGrpSpPr>
      <p:grpSpPr>
        <a:xfrm>
          <a:off x="0" y="0"/>
          <a:ext cx="0" cy="0"/>
          <a:chOff x="0" y="0"/>
          <a:chExt cx="0" cy="0"/>
        </a:xfrm>
      </p:grpSpPr>
      <p:sp>
        <p:nvSpPr>
          <p:cNvPr id="3" name="Text Placeholder 2"/>
          <p:cNvSpPr>
            <a:spLocks noGrp="1"/>
          </p:cNvSpPr>
          <p:nvPr>
            <p:ph type="body" sz="quarter" idx="34" hasCustomPrompt="1"/>
          </p:nvPr>
        </p:nvSpPr>
        <p:spPr>
          <a:xfrm>
            <a:off x="536575" y="4533900"/>
            <a:ext cx="2566988" cy="1828800"/>
          </a:xfrm>
        </p:spPr>
        <p:txBody>
          <a:bodyPr/>
          <a:lstStyle>
            <a:lvl1pPr>
              <a:defRPr baseline="0"/>
            </a:lvl1pPr>
          </a:lstStyle>
          <a:p>
            <a:pPr lvl="0"/>
            <a:r>
              <a:rPr lang="en-US" dirty="0" smtClean="0"/>
              <a:t>Click to add text</a:t>
            </a:r>
            <a:endParaRPr lang="en-US" dirty="0"/>
          </a:p>
        </p:txBody>
      </p:sp>
      <p:sp>
        <p:nvSpPr>
          <p:cNvPr id="23"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0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smtClean="0"/>
              <a:t>Click to edit Master title style</a:t>
            </a:r>
            <a:endParaRPr lang="en-US" dirty="0"/>
          </a:p>
        </p:txBody>
      </p:sp>
      <p:sp>
        <p:nvSpPr>
          <p:cNvPr id="22" name="Рисунок 7"/>
          <p:cNvSpPr>
            <a:spLocks noGrp="1"/>
          </p:cNvSpPr>
          <p:nvPr>
            <p:ph type="pic" sz="quarter" idx="11" hasCustomPrompt="1"/>
          </p:nvPr>
        </p:nvSpPr>
        <p:spPr>
          <a:xfrm>
            <a:off x="536407" y="1532247"/>
            <a:ext cx="2567265" cy="1848616"/>
          </a:xfrm>
          <a:prstGeom prst="rect">
            <a:avLst/>
          </a:prstGeom>
          <a:solidFill>
            <a:schemeClr val="accent4">
              <a:lumMod val="20000"/>
              <a:lumOff val="80000"/>
            </a:schemeClr>
          </a:solidFill>
        </p:spPr>
        <p:txBody>
          <a:bodyPr anchor="ctr"/>
          <a:lstStyle>
            <a:lvl1pPr marL="0" indent="0" algn="ctr">
              <a:buNone/>
              <a:defRPr baseline="0">
                <a:latin typeface="Arial" panose="020B0604020202020204" pitchFamily="34" charset="0"/>
                <a:ea typeface="Arial" panose="020B0604020202020204" pitchFamily="34" charset="0"/>
                <a:cs typeface="Arial" panose="020B0604020202020204" pitchFamily="34" charset="0"/>
              </a:defRPr>
            </a:lvl1pPr>
          </a:lstStyle>
          <a:p>
            <a:r>
              <a:rPr lang="en-US" dirty="0" smtClean="0"/>
              <a:t>icon or picture</a:t>
            </a:r>
            <a:endParaRPr lang="ru-RU" dirty="0"/>
          </a:p>
        </p:txBody>
      </p:sp>
      <p:sp>
        <p:nvSpPr>
          <p:cNvPr id="24" name="Рисунок 7"/>
          <p:cNvSpPr>
            <a:spLocks noGrp="1"/>
          </p:cNvSpPr>
          <p:nvPr>
            <p:ph type="pic" sz="quarter" idx="19" hasCustomPrompt="1"/>
          </p:nvPr>
        </p:nvSpPr>
        <p:spPr>
          <a:xfrm>
            <a:off x="3393139" y="1532247"/>
            <a:ext cx="2567265" cy="1848616"/>
          </a:xfrm>
          <a:prstGeom prst="rect">
            <a:avLst/>
          </a:prstGeom>
          <a:solidFill>
            <a:schemeClr val="accent4">
              <a:lumMod val="20000"/>
              <a:lumOff val="80000"/>
            </a:schemeClr>
          </a:solidFill>
        </p:spPr>
        <p:txBody>
          <a:bodyPr anchor="ctr"/>
          <a:lstStyle>
            <a:lvl1pPr marL="0" indent="0" algn="ctr">
              <a:buNone/>
              <a:defRPr>
                <a:latin typeface="Arial" panose="020B0604020202020204" pitchFamily="34" charset="0"/>
                <a:ea typeface="Arial" panose="020B0604020202020204" pitchFamily="34" charset="0"/>
                <a:cs typeface="Arial" panose="020B0604020202020204" pitchFamily="34" charset="0"/>
              </a:defRPr>
            </a:lvl1pPr>
          </a:lstStyle>
          <a:p>
            <a:r>
              <a:rPr lang="en-US" dirty="0" smtClean="0"/>
              <a:t>icon or picture</a:t>
            </a:r>
            <a:endParaRPr lang="ru-RU" dirty="0"/>
          </a:p>
        </p:txBody>
      </p:sp>
      <p:sp>
        <p:nvSpPr>
          <p:cNvPr id="25" name="Рисунок 7"/>
          <p:cNvSpPr>
            <a:spLocks noGrp="1"/>
          </p:cNvSpPr>
          <p:nvPr>
            <p:ph type="pic" sz="quarter" idx="20" hasCustomPrompt="1"/>
          </p:nvPr>
        </p:nvSpPr>
        <p:spPr>
          <a:xfrm>
            <a:off x="6255237" y="1532247"/>
            <a:ext cx="2567265" cy="1848616"/>
          </a:xfrm>
          <a:prstGeom prst="rect">
            <a:avLst/>
          </a:prstGeom>
          <a:solidFill>
            <a:schemeClr val="accent4">
              <a:lumMod val="20000"/>
              <a:lumOff val="80000"/>
            </a:schemeClr>
          </a:solidFill>
        </p:spPr>
        <p:txBody>
          <a:bodyPr anchor="ctr"/>
          <a:lstStyle>
            <a:lvl1pPr marL="0" indent="0" algn="ctr">
              <a:buNone/>
              <a:defRPr>
                <a:latin typeface="Arial" panose="020B0604020202020204" pitchFamily="34" charset="0"/>
                <a:ea typeface="Arial" panose="020B0604020202020204" pitchFamily="34" charset="0"/>
                <a:cs typeface="Arial" panose="020B0604020202020204" pitchFamily="34" charset="0"/>
              </a:defRPr>
            </a:lvl1pPr>
          </a:lstStyle>
          <a:p>
            <a:r>
              <a:rPr lang="en-US" dirty="0" smtClean="0"/>
              <a:t>icon or picture</a:t>
            </a:r>
            <a:endParaRPr lang="ru-RU"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14" name="Рисунок 7"/>
          <p:cNvSpPr>
            <a:spLocks noGrp="1"/>
          </p:cNvSpPr>
          <p:nvPr>
            <p:ph type="pic" sz="quarter" idx="24" hasCustomPrompt="1"/>
          </p:nvPr>
        </p:nvSpPr>
        <p:spPr>
          <a:xfrm>
            <a:off x="9100859" y="1532247"/>
            <a:ext cx="2567265" cy="1848616"/>
          </a:xfrm>
          <a:prstGeom prst="rect">
            <a:avLst/>
          </a:prstGeom>
          <a:solidFill>
            <a:schemeClr val="accent4">
              <a:lumMod val="20000"/>
              <a:lumOff val="80000"/>
            </a:schemeClr>
          </a:solidFill>
        </p:spPr>
        <p:txBody>
          <a:bodyPr anchor="ctr"/>
          <a:lstStyle>
            <a:lvl1pPr marL="0" indent="0" algn="ctr">
              <a:buNone/>
              <a:defRPr>
                <a:latin typeface="Arial" panose="020B0604020202020204" pitchFamily="34" charset="0"/>
                <a:ea typeface="Arial" panose="020B0604020202020204" pitchFamily="34" charset="0"/>
                <a:cs typeface="Arial" panose="020B0604020202020204" pitchFamily="34" charset="0"/>
              </a:defRPr>
            </a:lvl1pPr>
          </a:lstStyle>
          <a:p>
            <a:r>
              <a:rPr lang="en-US" dirty="0" smtClean="0"/>
              <a:t>icon or picture</a:t>
            </a:r>
            <a:endParaRPr lang="ru-RU" dirty="0"/>
          </a:p>
        </p:txBody>
      </p:sp>
      <p:cxnSp>
        <p:nvCxnSpPr>
          <p:cNvPr id="31" name="Straight Connector 30"/>
          <p:cNvCxnSpPr/>
          <p:nvPr/>
        </p:nvCxnSpPr>
        <p:spPr>
          <a:xfrm>
            <a:off x="536407" y="4379997"/>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3410711" y="4389522"/>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255237" y="4389522"/>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9139066" y="4379997"/>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7" name="Text Placeholder 3"/>
          <p:cNvSpPr>
            <a:spLocks noGrp="1"/>
          </p:cNvSpPr>
          <p:nvPr>
            <p:ph type="body" sz="quarter" idx="16"/>
          </p:nvPr>
        </p:nvSpPr>
        <p:spPr>
          <a:xfrm>
            <a:off x="536407" y="3679752"/>
            <a:ext cx="2567265" cy="560424"/>
          </a:xfrm>
          <a:prstGeom prst="rect">
            <a:avLst/>
          </a:prstGeom>
          <a:solidFill>
            <a:schemeClr val="accent4">
              <a:lumMod val="40000"/>
              <a:lumOff val="60000"/>
            </a:schemeClr>
          </a:solidFill>
        </p:spPr>
        <p:txBody>
          <a:bodyPr lIns="182880" tIns="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smtClean="0"/>
              <a:t>Click to edit Master text styles</a:t>
            </a:r>
          </a:p>
        </p:txBody>
      </p:sp>
      <p:sp>
        <p:nvSpPr>
          <p:cNvPr id="29" name="Text Placeholder 3"/>
          <p:cNvSpPr>
            <a:spLocks noGrp="1"/>
          </p:cNvSpPr>
          <p:nvPr>
            <p:ph type="body" sz="quarter" idx="31"/>
          </p:nvPr>
        </p:nvSpPr>
        <p:spPr>
          <a:xfrm>
            <a:off x="3410711" y="3679752"/>
            <a:ext cx="2567265" cy="560424"/>
          </a:xfrm>
          <a:prstGeom prst="rect">
            <a:avLst/>
          </a:prstGeom>
          <a:solidFill>
            <a:schemeClr val="accent4">
              <a:lumMod val="40000"/>
              <a:lumOff val="60000"/>
            </a:schemeClr>
          </a:solidFill>
        </p:spPr>
        <p:txBody>
          <a:bodyPr lIns="182880" tIns="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smtClean="0"/>
              <a:t>Click to edit Master text styles</a:t>
            </a:r>
          </a:p>
        </p:txBody>
      </p:sp>
      <p:sp>
        <p:nvSpPr>
          <p:cNvPr id="35" name="Text Placeholder 3"/>
          <p:cNvSpPr>
            <a:spLocks noGrp="1"/>
          </p:cNvSpPr>
          <p:nvPr>
            <p:ph type="body" sz="quarter" idx="32"/>
          </p:nvPr>
        </p:nvSpPr>
        <p:spPr>
          <a:xfrm>
            <a:off x="6264762" y="3679752"/>
            <a:ext cx="2567265" cy="560424"/>
          </a:xfrm>
          <a:prstGeom prst="rect">
            <a:avLst/>
          </a:prstGeom>
          <a:solidFill>
            <a:schemeClr val="accent4">
              <a:lumMod val="40000"/>
              <a:lumOff val="60000"/>
            </a:schemeClr>
          </a:solidFill>
        </p:spPr>
        <p:txBody>
          <a:bodyPr lIns="182880" tIns="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smtClean="0"/>
              <a:t>Click to edit Master text styles</a:t>
            </a:r>
          </a:p>
        </p:txBody>
      </p:sp>
      <p:sp>
        <p:nvSpPr>
          <p:cNvPr id="36" name="Text Placeholder 3"/>
          <p:cNvSpPr>
            <a:spLocks noGrp="1"/>
          </p:cNvSpPr>
          <p:nvPr>
            <p:ph type="body" sz="quarter" idx="33"/>
          </p:nvPr>
        </p:nvSpPr>
        <p:spPr>
          <a:xfrm>
            <a:off x="9139066" y="3679752"/>
            <a:ext cx="2567265" cy="560424"/>
          </a:xfrm>
          <a:prstGeom prst="rect">
            <a:avLst/>
          </a:prstGeom>
          <a:solidFill>
            <a:schemeClr val="accent4">
              <a:lumMod val="40000"/>
              <a:lumOff val="60000"/>
            </a:schemeClr>
          </a:solidFill>
        </p:spPr>
        <p:txBody>
          <a:bodyPr lIns="182880" tIns="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smtClean="0"/>
              <a:t>Click to edit Master text styles</a:t>
            </a:r>
          </a:p>
        </p:txBody>
      </p:sp>
      <p:sp>
        <p:nvSpPr>
          <p:cNvPr id="26" name="Text Placeholder 2"/>
          <p:cNvSpPr>
            <a:spLocks noGrp="1"/>
          </p:cNvSpPr>
          <p:nvPr>
            <p:ph type="body" sz="quarter" idx="35" hasCustomPrompt="1"/>
          </p:nvPr>
        </p:nvSpPr>
        <p:spPr>
          <a:xfrm>
            <a:off x="3402664" y="4543425"/>
            <a:ext cx="2566988" cy="1828800"/>
          </a:xfrm>
        </p:spPr>
        <p:txBody>
          <a:bodyPr/>
          <a:lstStyle>
            <a:lvl1pPr>
              <a:defRPr baseline="0"/>
            </a:lvl1pPr>
          </a:lstStyle>
          <a:p>
            <a:pPr lvl="0"/>
            <a:r>
              <a:rPr lang="en-US" dirty="0" smtClean="0"/>
              <a:t>Click to add text</a:t>
            </a:r>
            <a:endParaRPr lang="en-US" dirty="0"/>
          </a:p>
        </p:txBody>
      </p:sp>
      <p:sp>
        <p:nvSpPr>
          <p:cNvPr id="37" name="Text Placeholder 2"/>
          <p:cNvSpPr>
            <a:spLocks noGrp="1"/>
          </p:cNvSpPr>
          <p:nvPr>
            <p:ph type="body" sz="quarter" idx="36" hasCustomPrompt="1"/>
          </p:nvPr>
        </p:nvSpPr>
        <p:spPr>
          <a:xfrm>
            <a:off x="6264762" y="4543425"/>
            <a:ext cx="2566988" cy="1828800"/>
          </a:xfrm>
        </p:spPr>
        <p:txBody>
          <a:bodyPr/>
          <a:lstStyle>
            <a:lvl1pPr>
              <a:defRPr baseline="0"/>
            </a:lvl1pPr>
          </a:lstStyle>
          <a:p>
            <a:pPr lvl="0"/>
            <a:r>
              <a:rPr lang="en-US" dirty="0" smtClean="0"/>
              <a:t>Click to add text</a:t>
            </a:r>
            <a:endParaRPr lang="en-US" dirty="0"/>
          </a:p>
        </p:txBody>
      </p:sp>
      <p:sp>
        <p:nvSpPr>
          <p:cNvPr id="38" name="Text Placeholder 2"/>
          <p:cNvSpPr>
            <a:spLocks noGrp="1"/>
          </p:cNvSpPr>
          <p:nvPr>
            <p:ph type="body" sz="quarter" idx="37" hasCustomPrompt="1"/>
          </p:nvPr>
        </p:nvSpPr>
        <p:spPr>
          <a:xfrm>
            <a:off x="9121326" y="4552950"/>
            <a:ext cx="2566988" cy="1828800"/>
          </a:xfrm>
        </p:spPr>
        <p:txBody>
          <a:bodyPr/>
          <a:lstStyle>
            <a:lvl1pPr>
              <a:defRPr baseline="0"/>
            </a:lvl1pPr>
          </a:lstStyle>
          <a:p>
            <a:pPr lvl="0"/>
            <a:r>
              <a:rPr lang="en-US" dirty="0" smtClean="0"/>
              <a:t>Click to add text</a:t>
            </a:r>
            <a:endParaRPr lang="en-US" dirty="0"/>
          </a:p>
        </p:txBody>
      </p:sp>
      <p:sp>
        <p:nvSpPr>
          <p:cNvPr id="20" name="Slide Number Placeholder 4"/>
          <p:cNvSpPr>
            <a:spLocks noGrp="1"/>
          </p:cNvSpPr>
          <p:nvPr>
            <p:ph type="sldNum" sz="quarter" idx="4"/>
          </p:nvPr>
        </p:nvSpPr>
        <p:spPr>
          <a:xfrm>
            <a:off x="11706331" y="6429375"/>
            <a:ext cx="399944" cy="365125"/>
          </a:xfrm>
          <a:prstGeom prst="rect">
            <a:avLst/>
          </a:prstGeom>
        </p:spPr>
        <p:txBody>
          <a:bodyPr vert="horz" lIns="91440" tIns="45720" rIns="91440" bIns="45720" rtlCol="0" anchor="ctr"/>
          <a:lstStyle>
            <a:lvl1pPr algn="r">
              <a:defRPr sz="13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fld id="{D74EEBE0-90DA-9449-945D-BE812F6254A8}" type="slidenum">
              <a:rPr lang="en-US" smtClean="0"/>
              <a:pPr/>
              <a:t>‹#›</a:t>
            </a:fld>
            <a:endParaRPr lang="en-US" dirty="0"/>
          </a:p>
        </p:txBody>
      </p:sp>
      <p:pic>
        <p:nvPicPr>
          <p:cNvPr id="21" name="Picture 2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cxnSp>
        <p:nvCxnSpPr>
          <p:cNvPr id="28" name="Straight Connector 27"/>
          <p:cNvCxnSpPr/>
          <p:nvPr userDrawn="1"/>
        </p:nvCxnSpPr>
        <p:spPr>
          <a:xfrm>
            <a:off x="536407" y="4379997"/>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userDrawn="1"/>
        </p:nvCxnSpPr>
        <p:spPr>
          <a:xfrm>
            <a:off x="3410711" y="4389522"/>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userDrawn="1"/>
        </p:nvCxnSpPr>
        <p:spPr>
          <a:xfrm>
            <a:off x="6255237" y="4389522"/>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userDrawn="1"/>
        </p:nvCxnSpPr>
        <p:spPr>
          <a:xfrm>
            <a:off x="9139066" y="4379997"/>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2783601"/>
      </p:ext>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2 column text">
    <p:spTree>
      <p:nvGrpSpPr>
        <p:cNvPr id="1" name=""/>
        <p:cNvGrpSpPr/>
        <p:nvPr/>
      </p:nvGrpSpPr>
      <p:grpSpPr>
        <a:xfrm>
          <a:off x="0" y="0"/>
          <a:ext cx="0" cy="0"/>
          <a:chOff x="0" y="0"/>
          <a:chExt cx="0" cy="0"/>
        </a:xfrm>
      </p:grpSpPr>
      <p:cxnSp>
        <p:nvCxnSpPr>
          <p:cNvPr id="3" name="Straight Connector 2"/>
          <p:cNvCxnSpPr/>
          <p:nvPr/>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116553" y="2609850"/>
            <a:ext cx="0" cy="3762375"/>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smtClean="0"/>
              <a:t>Click to edit Master title style</a:t>
            </a:r>
            <a:endParaRPr lang="en-US" dirty="0"/>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10" name="Text Placeholder 3"/>
          <p:cNvSpPr>
            <a:spLocks noGrp="1"/>
          </p:cNvSpPr>
          <p:nvPr>
            <p:ph type="body" sz="quarter" idx="16"/>
          </p:nvPr>
        </p:nvSpPr>
        <p:spPr>
          <a:xfrm>
            <a:off x="555457" y="1419226"/>
            <a:ext cx="11122193" cy="762000"/>
          </a:xfrm>
          <a:prstGeom prst="rect">
            <a:avLst/>
          </a:prstGeom>
          <a:solidFill>
            <a:schemeClr val="accent4">
              <a:lumMod val="40000"/>
              <a:lumOff val="60000"/>
            </a:schemeClr>
          </a:solidFill>
          <a:ln>
            <a:noFill/>
          </a:ln>
        </p:spPr>
        <p:txBody>
          <a:bodyPr tIns="0" bIns="0" numCol="1" spcCol="457200" anchor="ctr" anchorCtr="0">
            <a:normAutofit/>
          </a:bodyPr>
          <a:lstStyle>
            <a:lvl1pPr marL="0" marR="0" indent="0" algn="l" defTabSz="457200" rtl="0" eaLnBrk="1" fontAlgn="auto" latinLnBrk="0" hangingPunct="1">
              <a:lnSpc>
                <a:spcPts val="2400"/>
              </a:lnSpc>
              <a:spcBef>
                <a:spcPts val="0"/>
              </a:spcBef>
              <a:spcAft>
                <a:spcPts val="0"/>
              </a:spcAft>
              <a:buClrTx/>
              <a:buSzTx/>
              <a:buFont typeface="Arial"/>
              <a:buNone/>
              <a:tabLst/>
              <a:defRPr lang="en-US" sz="2400" b="1" i="0" kern="1200" dirty="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smtClean="0"/>
              <a:t>Click to edit Master text styles</a:t>
            </a:r>
          </a:p>
        </p:txBody>
      </p:sp>
      <p:sp>
        <p:nvSpPr>
          <p:cNvPr id="4" name="Text Placeholder 3"/>
          <p:cNvSpPr>
            <a:spLocks noGrp="1"/>
          </p:cNvSpPr>
          <p:nvPr>
            <p:ph type="body" sz="quarter" idx="18"/>
          </p:nvPr>
        </p:nvSpPr>
        <p:spPr>
          <a:xfrm>
            <a:off x="555626" y="2609850"/>
            <a:ext cx="5026024" cy="3762375"/>
          </a:xfrm>
        </p:spPr>
        <p:txBody>
          <a:bodyPr/>
          <a:lstStyle>
            <a:lvl1pPr marL="0" indent="0">
              <a:buFont typeface="Arial" panose="020B0604020202020204" pitchFamily="34" charset="0"/>
              <a:buNone/>
              <a:defRPr/>
            </a:lvl1pPr>
          </a:lstStyle>
          <a:p>
            <a:pPr lvl="0"/>
            <a:r>
              <a:rPr lang="en-US" smtClean="0"/>
              <a:t>Click to edit Master text styles</a:t>
            </a:r>
          </a:p>
        </p:txBody>
      </p:sp>
      <p:sp>
        <p:nvSpPr>
          <p:cNvPr id="6" name="Text Placeholder 5"/>
          <p:cNvSpPr>
            <a:spLocks noGrp="1"/>
          </p:cNvSpPr>
          <p:nvPr>
            <p:ph type="body" sz="quarter" idx="19" hasCustomPrompt="1"/>
          </p:nvPr>
        </p:nvSpPr>
        <p:spPr>
          <a:xfrm>
            <a:off x="6619875" y="2609850"/>
            <a:ext cx="5057775" cy="3762375"/>
          </a:xfrm>
        </p:spPr>
        <p:txBody>
          <a:bodyPr/>
          <a:lstStyle>
            <a:lvl1pPr>
              <a:defRPr/>
            </a:lvl1pPr>
          </a:lstStyle>
          <a:p>
            <a:pPr lvl="0"/>
            <a:r>
              <a:rPr lang="en-US" dirty="0" smtClean="0"/>
              <a:t>Click to edit text</a:t>
            </a:r>
            <a:endParaRPr lang="en-US" dirty="0"/>
          </a:p>
        </p:txBody>
      </p:sp>
      <p:cxnSp>
        <p:nvCxnSpPr>
          <p:cNvPr id="13" name="Straight Connector 12"/>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userDrawn="1"/>
        </p:nvCxnSpPr>
        <p:spPr>
          <a:xfrm>
            <a:off x="6116553" y="2609850"/>
            <a:ext cx="0" cy="3762375"/>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1 column text">
    <p:spTree>
      <p:nvGrpSpPr>
        <p:cNvPr id="1" name=""/>
        <p:cNvGrpSpPr/>
        <p:nvPr/>
      </p:nvGrpSpPr>
      <p:grpSpPr>
        <a:xfrm>
          <a:off x="0" y="0"/>
          <a:ext cx="0" cy="0"/>
          <a:chOff x="0" y="0"/>
          <a:chExt cx="0" cy="0"/>
        </a:xfrm>
      </p:grpSpPr>
      <p:sp>
        <p:nvSpPr>
          <p:cNvPr id="11" name="Text Placeholder 3"/>
          <p:cNvSpPr>
            <a:spLocks noGrp="1"/>
          </p:cNvSpPr>
          <p:nvPr>
            <p:ph type="body" sz="quarter" idx="16"/>
          </p:nvPr>
        </p:nvSpPr>
        <p:spPr>
          <a:xfrm>
            <a:off x="555457" y="1419226"/>
            <a:ext cx="11122193" cy="762000"/>
          </a:xfrm>
          <a:prstGeom prst="rect">
            <a:avLst/>
          </a:prstGeom>
          <a:solidFill>
            <a:schemeClr val="accent4">
              <a:lumMod val="40000"/>
              <a:lumOff val="60000"/>
            </a:schemeClr>
          </a:solidFill>
          <a:ln>
            <a:noFill/>
          </a:ln>
        </p:spPr>
        <p:txBody>
          <a:bodyPr tIns="0" bIns="0" numCol="1" spcCol="457200" anchor="ctr" anchorCtr="0">
            <a:normAutofit/>
          </a:bodyPr>
          <a:lstStyle>
            <a:lvl1pPr marL="0" marR="0" indent="0" algn="l" defTabSz="457200" rtl="0" eaLnBrk="1" fontAlgn="auto" latinLnBrk="0" hangingPunct="1">
              <a:lnSpc>
                <a:spcPts val="2400"/>
              </a:lnSpc>
              <a:spcBef>
                <a:spcPts val="0"/>
              </a:spcBef>
              <a:spcAft>
                <a:spcPts val="0"/>
              </a:spcAft>
              <a:buClrTx/>
              <a:buSzTx/>
              <a:buFont typeface="Arial"/>
              <a:buNone/>
              <a:tabLst/>
              <a:defRPr lang="en-US" sz="2400" b="1" i="0" kern="1200" dirty="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smtClean="0"/>
              <a:t>Click to edit Master text styles</a:t>
            </a:r>
          </a:p>
        </p:txBody>
      </p:sp>
      <p:cxnSp>
        <p:nvCxnSpPr>
          <p:cNvPr id="13" name="Straight Connector 12"/>
          <p:cNvCxnSpPr/>
          <p:nvPr/>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4"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smtClean="0"/>
              <a:t>Click to edit Master title style</a:t>
            </a: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3" name="Text Placeholder 2"/>
          <p:cNvSpPr>
            <a:spLocks noGrp="1"/>
          </p:cNvSpPr>
          <p:nvPr>
            <p:ph type="body" sz="quarter" idx="17"/>
          </p:nvPr>
        </p:nvSpPr>
        <p:spPr>
          <a:xfrm>
            <a:off x="555625" y="2609850"/>
            <a:ext cx="11122025" cy="3762375"/>
          </a:xfrm>
        </p:spPr>
        <p:txBody>
          <a:bodyPr/>
          <a:lstStyle>
            <a:lvl1pPr>
              <a:defRPr/>
            </a:lvl1pPr>
          </a:lstStyle>
          <a:p>
            <a:pPr lvl="0"/>
            <a:r>
              <a:rPr lang="en-US" smtClean="0"/>
              <a:t>Click to edit Master text styles</a:t>
            </a:r>
          </a:p>
        </p:txBody>
      </p:sp>
      <p:cxnSp>
        <p:nvCxnSpPr>
          <p:cNvPr id="7" name="Straight Connector 6"/>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hree column text">
    <p:spTree>
      <p:nvGrpSpPr>
        <p:cNvPr id="1" name=""/>
        <p:cNvGrpSpPr/>
        <p:nvPr/>
      </p:nvGrpSpPr>
      <p:grpSpPr>
        <a:xfrm>
          <a:off x="0" y="0"/>
          <a:ext cx="0" cy="0"/>
          <a:chOff x="0" y="0"/>
          <a:chExt cx="0" cy="0"/>
        </a:xfrm>
      </p:grpSpPr>
      <p:cxnSp>
        <p:nvCxnSpPr>
          <p:cNvPr id="3" name="Straight Connector 2"/>
          <p:cNvCxnSpPr/>
          <p:nvPr/>
        </p:nvCxnSpPr>
        <p:spPr>
          <a:xfrm>
            <a:off x="4167438" y="526152"/>
            <a:ext cx="0" cy="5788923"/>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087226" y="516350"/>
            <a:ext cx="0" cy="580825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3"/>
          <p:cNvSpPr>
            <a:spLocks noGrp="1"/>
          </p:cNvSpPr>
          <p:nvPr>
            <p:ph type="body" sz="quarter" idx="28"/>
          </p:nvPr>
        </p:nvSpPr>
        <p:spPr>
          <a:xfrm>
            <a:off x="4419601" y="526152"/>
            <a:ext cx="3419474" cy="1407422"/>
          </a:xfrm>
          <a:prstGeom prst="rect">
            <a:avLst/>
          </a:prstGeom>
          <a:solidFill>
            <a:schemeClr val="accent4">
              <a:lumMod val="40000"/>
              <a:lumOff val="60000"/>
            </a:schemeClr>
          </a:solidFill>
        </p:spPr>
        <p:txBody>
          <a:bodyPr numCol="1" spcCol="457200" anchor="ctr" anchorCtr="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8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smtClean="0"/>
              <a:t>Click to edit Master text styles</a:t>
            </a:r>
          </a:p>
        </p:txBody>
      </p:sp>
      <p:sp>
        <p:nvSpPr>
          <p:cNvPr id="9" name="Text Placeholder 3"/>
          <p:cNvSpPr>
            <a:spLocks noGrp="1"/>
          </p:cNvSpPr>
          <p:nvPr>
            <p:ph type="body" sz="quarter" idx="29"/>
          </p:nvPr>
        </p:nvSpPr>
        <p:spPr>
          <a:xfrm>
            <a:off x="8343901" y="547479"/>
            <a:ext cx="3350292" cy="1407422"/>
          </a:xfrm>
          <a:prstGeom prst="rect">
            <a:avLst/>
          </a:prstGeom>
          <a:solidFill>
            <a:schemeClr val="accent4">
              <a:lumMod val="40000"/>
              <a:lumOff val="60000"/>
            </a:schemeClr>
          </a:solidFill>
        </p:spPr>
        <p:txBody>
          <a:bodyPr numCol="1" spcCol="457200" anchor="ctr" anchorCtr="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8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smtClean="0"/>
              <a:t>Click to edit Master text styles</a:t>
            </a:r>
          </a:p>
        </p:txBody>
      </p:sp>
      <p:sp>
        <p:nvSpPr>
          <p:cNvPr id="13" name="Text Placeholder 3"/>
          <p:cNvSpPr>
            <a:spLocks noGrp="1"/>
          </p:cNvSpPr>
          <p:nvPr>
            <p:ph type="body" sz="quarter" idx="31"/>
          </p:nvPr>
        </p:nvSpPr>
        <p:spPr>
          <a:xfrm>
            <a:off x="495300" y="516627"/>
            <a:ext cx="3419474" cy="1407422"/>
          </a:xfrm>
          <a:prstGeom prst="rect">
            <a:avLst/>
          </a:prstGeom>
          <a:solidFill>
            <a:schemeClr val="accent4">
              <a:lumMod val="40000"/>
              <a:lumOff val="60000"/>
            </a:schemeClr>
          </a:solidFill>
        </p:spPr>
        <p:txBody>
          <a:bodyPr numCol="1" spcCol="457200" anchor="ctr" anchorCtr="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8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smtClean="0"/>
              <a:t>Click to edit Master text styles</a:t>
            </a:r>
          </a:p>
        </p:txBody>
      </p:sp>
      <p:sp>
        <p:nvSpPr>
          <p:cNvPr id="10" name="Text Placeholder 3"/>
          <p:cNvSpPr>
            <a:spLocks noGrp="1"/>
          </p:cNvSpPr>
          <p:nvPr>
            <p:ph type="body" sz="quarter" idx="18" hasCustomPrompt="1"/>
          </p:nvPr>
        </p:nvSpPr>
        <p:spPr>
          <a:xfrm>
            <a:off x="555626" y="2162176"/>
            <a:ext cx="3359148" cy="4162424"/>
          </a:xfrm>
        </p:spPr>
        <p:txBody>
          <a:bodyPr/>
          <a:lstStyle>
            <a:lvl1pPr>
              <a:defRPr/>
            </a:lvl1pPr>
          </a:lstStyle>
          <a:p>
            <a:pPr lvl="0"/>
            <a:r>
              <a:rPr lang="en-US" dirty="0" smtClean="0"/>
              <a:t>Click to edit text</a:t>
            </a:r>
          </a:p>
        </p:txBody>
      </p:sp>
      <p:sp>
        <p:nvSpPr>
          <p:cNvPr id="12" name="Text Placeholder 3"/>
          <p:cNvSpPr>
            <a:spLocks noGrp="1"/>
          </p:cNvSpPr>
          <p:nvPr>
            <p:ph type="body" sz="quarter" idx="32" hasCustomPrompt="1"/>
          </p:nvPr>
        </p:nvSpPr>
        <p:spPr>
          <a:xfrm>
            <a:off x="4444998" y="2162176"/>
            <a:ext cx="3359148" cy="4162424"/>
          </a:xfrm>
        </p:spPr>
        <p:txBody>
          <a:bodyPr/>
          <a:lstStyle>
            <a:lvl1pPr>
              <a:defRPr/>
            </a:lvl1pPr>
          </a:lstStyle>
          <a:p>
            <a:pPr lvl="0"/>
            <a:r>
              <a:rPr lang="en-US" dirty="0" smtClean="0"/>
              <a:t>Click to edit text</a:t>
            </a:r>
          </a:p>
        </p:txBody>
      </p:sp>
      <p:sp>
        <p:nvSpPr>
          <p:cNvPr id="14" name="Text Placeholder 3"/>
          <p:cNvSpPr>
            <a:spLocks noGrp="1"/>
          </p:cNvSpPr>
          <p:nvPr>
            <p:ph type="body" sz="quarter" idx="33" hasCustomPrompt="1"/>
          </p:nvPr>
        </p:nvSpPr>
        <p:spPr>
          <a:xfrm>
            <a:off x="8343901" y="2162176"/>
            <a:ext cx="3359148" cy="4162424"/>
          </a:xfrm>
        </p:spPr>
        <p:txBody>
          <a:bodyPr/>
          <a:lstStyle>
            <a:lvl1pPr>
              <a:defRPr/>
            </a:lvl1pPr>
          </a:lstStyle>
          <a:p>
            <a:pPr lvl="0"/>
            <a:r>
              <a:rPr lang="en-US" dirty="0" smtClean="0"/>
              <a:t>Click to edit text</a:t>
            </a:r>
          </a:p>
        </p:txBody>
      </p:sp>
      <p:cxnSp>
        <p:nvCxnSpPr>
          <p:cNvPr id="11" name="Straight Connector 10"/>
          <p:cNvCxnSpPr/>
          <p:nvPr userDrawn="1"/>
        </p:nvCxnSpPr>
        <p:spPr>
          <a:xfrm>
            <a:off x="4167438" y="526152"/>
            <a:ext cx="0" cy="5788923"/>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userDrawn="1"/>
        </p:nvCxnSpPr>
        <p:spPr>
          <a:xfrm>
            <a:off x="8087226" y="516350"/>
            <a:ext cx="0" cy="580825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floating text left/graphic right">
    <p:spTree>
      <p:nvGrpSpPr>
        <p:cNvPr id="1" name=""/>
        <p:cNvGrpSpPr/>
        <p:nvPr/>
      </p:nvGrpSpPr>
      <p:grpSpPr>
        <a:xfrm>
          <a:off x="0" y="0"/>
          <a:ext cx="0" cy="0"/>
          <a:chOff x="0" y="0"/>
          <a:chExt cx="0" cy="0"/>
        </a:xfrm>
      </p:grpSpPr>
      <p:sp>
        <p:nvSpPr>
          <p:cNvPr id="4" name="Picture Placeholder 3"/>
          <p:cNvSpPr>
            <a:spLocks noGrp="1"/>
          </p:cNvSpPr>
          <p:nvPr>
            <p:ph type="pic" sz="quarter" idx="21" hasCustomPrompt="1"/>
          </p:nvPr>
        </p:nvSpPr>
        <p:spPr>
          <a:xfrm>
            <a:off x="4591050" y="511175"/>
            <a:ext cx="7048500" cy="5775325"/>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smtClean="0"/>
              <a:t>high-res image, chart or graph</a:t>
            </a:r>
            <a:endParaRPr lang="en-US" dirty="0"/>
          </a:p>
        </p:txBody>
      </p:sp>
      <p:sp>
        <p:nvSpPr>
          <p:cNvPr id="10" name="Title 8"/>
          <p:cNvSpPr>
            <a:spLocks noGrp="1"/>
          </p:cNvSpPr>
          <p:nvPr>
            <p:ph type="title"/>
          </p:nvPr>
        </p:nvSpPr>
        <p:spPr>
          <a:xfrm>
            <a:off x="555457" y="511842"/>
            <a:ext cx="3568867" cy="3112170"/>
          </a:xfrm>
          <a:prstGeom prst="rect">
            <a:avLst/>
          </a:prstGeom>
          <a:solidFill>
            <a:schemeClr val="accent4">
              <a:lumMod val="40000"/>
              <a:lumOff val="60000"/>
            </a:schemeClr>
          </a:solidFill>
        </p:spPr>
        <p:txBody>
          <a:bodyPr tIns="91440" bIns="91440">
            <a:normAutofit/>
          </a:bodyPr>
          <a:lstStyle>
            <a:lvl1pPr algn="l">
              <a:lnSpc>
                <a:spcPct val="100000"/>
              </a:lnSpc>
              <a:defRPr sz="3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smtClean="0"/>
              <a:t>Click to edit Master title style</a:t>
            </a:r>
            <a:endParaRPr lang="en-US" dirty="0"/>
          </a:p>
        </p:txBody>
      </p:sp>
      <p:cxnSp>
        <p:nvCxnSpPr>
          <p:cNvPr id="3" name="Straight Connector 2"/>
          <p:cNvCxnSpPr/>
          <p:nvPr/>
        </p:nvCxnSpPr>
        <p:spPr>
          <a:xfrm>
            <a:off x="4357938" y="511842"/>
            <a:ext cx="0" cy="5774658"/>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3"/>
          <p:cNvSpPr>
            <a:spLocks noGrp="1"/>
          </p:cNvSpPr>
          <p:nvPr>
            <p:ph type="body" sz="quarter" idx="32" hasCustomPrompt="1"/>
          </p:nvPr>
        </p:nvSpPr>
        <p:spPr>
          <a:xfrm>
            <a:off x="555456" y="3771901"/>
            <a:ext cx="3568867" cy="2514599"/>
          </a:xfrm>
        </p:spPr>
        <p:txBody>
          <a:bodyPr/>
          <a:lstStyle>
            <a:lvl1pPr>
              <a:defRPr/>
            </a:lvl1pPr>
          </a:lstStyle>
          <a:p>
            <a:pPr lvl="0"/>
            <a:r>
              <a:rPr lang="en-US" dirty="0" smtClean="0"/>
              <a:t>Click to edit text</a:t>
            </a:r>
          </a:p>
        </p:txBody>
      </p:sp>
      <p:cxnSp>
        <p:nvCxnSpPr>
          <p:cNvPr id="6" name="Straight Connector 5"/>
          <p:cNvCxnSpPr/>
          <p:nvPr userDrawn="1"/>
        </p:nvCxnSpPr>
        <p:spPr>
          <a:xfrm>
            <a:off x="4357938" y="511842"/>
            <a:ext cx="0" cy="5774658"/>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full width graphic/bottom text">
    <p:spTree>
      <p:nvGrpSpPr>
        <p:cNvPr id="1" name=""/>
        <p:cNvGrpSpPr/>
        <p:nvPr/>
      </p:nvGrpSpPr>
      <p:grpSpPr>
        <a:xfrm>
          <a:off x="0" y="0"/>
          <a:ext cx="0" cy="0"/>
          <a:chOff x="0" y="0"/>
          <a:chExt cx="0" cy="0"/>
        </a:xfrm>
      </p:grpSpPr>
      <p:sp>
        <p:nvSpPr>
          <p:cNvPr id="4" name="Picture Placeholder 3"/>
          <p:cNvSpPr>
            <a:spLocks noGrp="1"/>
          </p:cNvSpPr>
          <p:nvPr>
            <p:ph type="pic" sz="quarter" idx="21" hasCustomPrompt="1"/>
          </p:nvPr>
        </p:nvSpPr>
        <p:spPr>
          <a:xfrm>
            <a:off x="0" y="0"/>
            <a:ext cx="12192000" cy="400050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smtClean="0"/>
              <a:t>high-res image, chart or graph</a:t>
            </a:r>
          </a:p>
        </p:txBody>
      </p:sp>
      <p:sp>
        <p:nvSpPr>
          <p:cNvPr id="10" name="Title 8"/>
          <p:cNvSpPr>
            <a:spLocks noGrp="1"/>
          </p:cNvSpPr>
          <p:nvPr>
            <p:ph type="title"/>
          </p:nvPr>
        </p:nvSpPr>
        <p:spPr>
          <a:xfrm>
            <a:off x="438150" y="4528385"/>
            <a:ext cx="11287126" cy="721891"/>
          </a:xfrm>
          <a:prstGeom prst="rect">
            <a:avLst/>
          </a:prstGeom>
          <a:solidFill>
            <a:schemeClr val="accent4">
              <a:lumMod val="40000"/>
              <a:lumOff val="60000"/>
            </a:schemeClr>
          </a:solidFill>
        </p:spPr>
        <p:txBody>
          <a:bodyPr tIns="91440" bIns="91440"/>
          <a:lstStyle>
            <a:lvl1pPr algn="l">
              <a:lnSpc>
                <a:spcPct val="100000"/>
              </a:lnSpc>
              <a:defRPr sz="3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smtClean="0"/>
              <a:t>Click to edit Master title style</a:t>
            </a:r>
            <a:endParaRPr lang="en-US" dirty="0"/>
          </a:p>
        </p:txBody>
      </p:sp>
      <p:cxnSp>
        <p:nvCxnSpPr>
          <p:cNvPr id="3" name="Straight Connector 2"/>
          <p:cNvCxnSpPr/>
          <p:nvPr/>
        </p:nvCxnSpPr>
        <p:spPr>
          <a:xfrm flipH="1">
            <a:off x="0" y="40386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quarter" idx="32" hasCustomPrompt="1"/>
          </p:nvPr>
        </p:nvSpPr>
        <p:spPr>
          <a:xfrm>
            <a:off x="438150" y="5467351"/>
            <a:ext cx="11287126" cy="914399"/>
          </a:xfrm>
        </p:spPr>
        <p:txBody>
          <a:bodyPr/>
          <a:lstStyle>
            <a:lvl1pPr>
              <a:defRPr/>
            </a:lvl1pPr>
          </a:lstStyle>
          <a:p>
            <a:pPr lvl="0"/>
            <a:r>
              <a:rPr lang="en-US" dirty="0" smtClean="0"/>
              <a:t>Click to edit text</a:t>
            </a:r>
          </a:p>
        </p:txBody>
      </p:sp>
      <p:cxnSp>
        <p:nvCxnSpPr>
          <p:cNvPr id="6" name="Straight Connector 5"/>
          <p:cNvCxnSpPr/>
          <p:nvPr userDrawn="1"/>
        </p:nvCxnSpPr>
        <p:spPr>
          <a:xfrm flipH="1">
            <a:off x="0" y="40386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3 column graphic">
    <p:spTree>
      <p:nvGrpSpPr>
        <p:cNvPr id="1" name=""/>
        <p:cNvGrpSpPr/>
        <p:nvPr/>
      </p:nvGrpSpPr>
      <p:grpSpPr>
        <a:xfrm>
          <a:off x="0" y="0"/>
          <a:ext cx="0" cy="0"/>
          <a:chOff x="0" y="0"/>
          <a:chExt cx="0" cy="0"/>
        </a:xfrm>
      </p:grpSpPr>
      <p:sp>
        <p:nvSpPr>
          <p:cNvPr id="3" name="Picture Placeholder 2"/>
          <p:cNvSpPr>
            <a:spLocks noGrp="1"/>
          </p:cNvSpPr>
          <p:nvPr>
            <p:ph type="pic" sz="quarter" idx="26" hasCustomPrompt="1"/>
          </p:nvPr>
        </p:nvSpPr>
        <p:spPr>
          <a:xfrm>
            <a:off x="55562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smtClean="0"/>
              <a:t>high-res image, chart or graph</a:t>
            </a:r>
            <a:endParaRPr lang="en-US" dirty="0"/>
          </a:p>
        </p:txBody>
      </p:sp>
      <p:sp>
        <p:nvSpPr>
          <p:cNvPr id="13" name="Text Placeholder 3"/>
          <p:cNvSpPr>
            <a:spLocks noGrp="1"/>
          </p:cNvSpPr>
          <p:nvPr>
            <p:ph type="body" sz="quarter" idx="16"/>
          </p:nvPr>
        </p:nvSpPr>
        <p:spPr>
          <a:xfrm>
            <a:off x="555457" y="1419226"/>
            <a:ext cx="11122193" cy="762000"/>
          </a:xfrm>
          <a:prstGeom prst="rect">
            <a:avLst/>
          </a:prstGeom>
          <a:solidFill>
            <a:schemeClr val="accent4">
              <a:lumMod val="40000"/>
              <a:lumOff val="60000"/>
            </a:schemeClr>
          </a:solidFill>
          <a:ln>
            <a:noFill/>
          </a:ln>
        </p:spPr>
        <p:txBody>
          <a:bodyPr tIns="0" bIns="0" numCol="1" spcCol="457200" anchor="ctr" anchorCtr="0">
            <a:normAutofit/>
          </a:bodyPr>
          <a:lstStyle>
            <a:lvl1pPr marL="0" marR="0" indent="0" algn="l" defTabSz="457200" rtl="0" eaLnBrk="1" fontAlgn="auto" latinLnBrk="0" hangingPunct="1">
              <a:lnSpc>
                <a:spcPts val="2400"/>
              </a:lnSpc>
              <a:spcBef>
                <a:spcPts val="0"/>
              </a:spcBef>
              <a:spcAft>
                <a:spcPts val="0"/>
              </a:spcAft>
              <a:buClrTx/>
              <a:buSzTx/>
              <a:buFont typeface="Arial"/>
              <a:buNone/>
              <a:tabLst/>
              <a:defRPr lang="en-US" sz="2400" b="1" i="0" kern="1200" dirty="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smtClean="0"/>
              <a:t>Click to edit Master text styles</a:t>
            </a:r>
          </a:p>
        </p:txBody>
      </p:sp>
      <p:cxnSp>
        <p:nvCxnSpPr>
          <p:cNvPr id="14" name="Straight Connector 13"/>
          <p:cNvCxnSpPr/>
          <p:nvPr/>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smtClean="0"/>
              <a:t>Click to edit Master title style</a:t>
            </a:r>
            <a:endParaRPr lang="en-US" dirty="0"/>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11" name="Picture Placeholder 2"/>
          <p:cNvSpPr>
            <a:spLocks noGrp="1"/>
          </p:cNvSpPr>
          <p:nvPr>
            <p:ph type="pic" sz="quarter" idx="27" hasCustomPrompt="1"/>
          </p:nvPr>
        </p:nvSpPr>
        <p:spPr>
          <a:xfrm>
            <a:off x="433696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smtClean="0"/>
              <a:t>high-res image, chart or graph</a:t>
            </a:r>
            <a:endParaRPr lang="en-US" dirty="0"/>
          </a:p>
        </p:txBody>
      </p:sp>
      <p:sp>
        <p:nvSpPr>
          <p:cNvPr id="12" name="Picture Placeholder 2"/>
          <p:cNvSpPr>
            <a:spLocks noGrp="1"/>
          </p:cNvSpPr>
          <p:nvPr>
            <p:ph type="pic" sz="quarter" idx="28" hasCustomPrompt="1"/>
          </p:nvPr>
        </p:nvSpPr>
        <p:spPr>
          <a:xfrm>
            <a:off x="811847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smtClean="0"/>
              <a:t>high-res image, chart or graph</a:t>
            </a:r>
            <a:endParaRPr lang="en-US" dirty="0"/>
          </a:p>
        </p:txBody>
      </p:sp>
      <p:cxnSp>
        <p:nvCxnSpPr>
          <p:cNvPr id="9" name="Straight Connector 8"/>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large photo left/text right">
    <p:spTree>
      <p:nvGrpSpPr>
        <p:cNvPr id="1" name=""/>
        <p:cNvGrpSpPr/>
        <p:nvPr/>
      </p:nvGrpSpPr>
      <p:grpSpPr>
        <a:xfrm>
          <a:off x="0" y="0"/>
          <a:ext cx="0" cy="0"/>
          <a:chOff x="0" y="0"/>
          <a:chExt cx="0" cy="0"/>
        </a:xfrm>
      </p:grpSpPr>
      <p:sp>
        <p:nvSpPr>
          <p:cNvPr id="3" name="Picture Placeholder 2"/>
          <p:cNvSpPr>
            <a:spLocks noGrp="1"/>
          </p:cNvSpPr>
          <p:nvPr>
            <p:ph type="pic" sz="quarter" idx="22" hasCustomPrompt="1"/>
          </p:nvPr>
        </p:nvSpPr>
        <p:spPr>
          <a:xfrm>
            <a:off x="0" y="0"/>
            <a:ext cx="7091363" cy="685800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smtClean="0"/>
              <a:t>high-res image, chart or graph</a:t>
            </a:r>
            <a:endParaRPr lang="en-US" dirty="0"/>
          </a:p>
        </p:txBody>
      </p:sp>
      <p:sp>
        <p:nvSpPr>
          <p:cNvPr id="45" name="Title 8"/>
          <p:cNvSpPr>
            <a:spLocks noGrp="1"/>
          </p:cNvSpPr>
          <p:nvPr>
            <p:ph type="title"/>
          </p:nvPr>
        </p:nvSpPr>
        <p:spPr>
          <a:xfrm>
            <a:off x="7611979" y="542228"/>
            <a:ext cx="4046621" cy="1696147"/>
          </a:xfrm>
          <a:prstGeom prst="rect">
            <a:avLst/>
          </a:prstGeom>
          <a:solidFill>
            <a:schemeClr val="accent4">
              <a:lumMod val="40000"/>
              <a:lumOff val="60000"/>
            </a:schemeClr>
          </a:solidFill>
        </p:spPr>
        <p:txBody>
          <a:bodyPr>
            <a:normAutofit/>
          </a:bodyPr>
          <a:lstStyle>
            <a:lvl1pPr algn="l">
              <a:lnSpc>
                <a:spcPct val="100000"/>
              </a:lnSpc>
              <a:defRPr sz="3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smtClean="0"/>
              <a:t>Click to edit Master title style</a:t>
            </a:r>
            <a:endParaRPr lang="en-US" dirty="0"/>
          </a:p>
        </p:txBody>
      </p:sp>
      <p:cxnSp>
        <p:nvCxnSpPr>
          <p:cNvPr id="46" name="Straight Connector 45"/>
          <p:cNvCxnSpPr/>
          <p:nvPr/>
        </p:nvCxnSpPr>
        <p:spPr>
          <a:xfrm flipH="1">
            <a:off x="7090611" y="0"/>
            <a:ext cx="1" cy="6857999"/>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3"/>
          <p:cNvSpPr>
            <a:spLocks noGrp="1"/>
          </p:cNvSpPr>
          <p:nvPr>
            <p:ph type="body" sz="quarter" idx="21"/>
          </p:nvPr>
        </p:nvSpPr>
        <p:spPr>
          <a:xfrm>
            <a:off x="7611980" y="2524124"/>
            <a:ext cx="4046619" cy="3781425"/>
          </a:xfrm>
          <a:prstGeom prst="rect">
            <a:avLst/>
          </a:prstGeom>
        </p:spPr>
        <p:txBody>
          <a:bodyPr numCol="1" spcCol="45720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400" baseline="0">
                <a:solidFill>
                  <a:schemeClr val="tx1">
                    <a:lumMod val="75000"/>
                    <a:lumOff val="25000"/>
                  </a:schemeClr>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smtClean="0"/>
              <a:t>Click to edit Master text styles</a:t>
            </a:r>
          </a:p>
        </p:txBody>
      </p:sp>
      <p:cxnSp>
        <p:nvCxnSpPr>
          <p:cNvPr id="6" name="Straight Connector 5"/>
          <p:cNvCxnSpPr/>
          <p:nvPr userDrawn="1"/>
        </p:nvCxnSpPr>
        <p:spPr>
          <a:xfrm flipH="1">
            <a:off x="7090611" y="0"/>
            <a:ext cx="1" cy="6857999"/>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 column text">
    <p:spTree>
      <p:nvGrpSpPr>
        <p:cNvPr id="1" name=""/>
        <p:cNvGrpSpPr/>
        <p:nvPr/>
      </p:nvGrpSpPr>
      <p:grpSpPr>
        <a:xfrm>
          <a:off x="0" y="0"/>
          <a:ext cx="0" cy="0"/>
          <a:chOff x="0" y="0"/>
          <a:chExt cx="0" cy="0"/>
        </a:xfrm>
      </p:grpSpPr>
      <p:sp>
        <p:nvSpPr>
          <p:cNvPr id="11" name="Text Placeholder 3"/>
          <p:cNvSpPr>
            <a:spLocks noGrp="1"/>
          </p:cNvSpPr>
          <p:nvPr>
            <p:ph type="body" sz="quarter" idx="16"/>
          </p:nvPr>
        </p:nvSpPr>
        <p:spPr>
          <a:xfrm>
            <a:off x="555457" y="1419226"/>
            <a:ext cx="11122193" cy="762000"/>
          </a:xfrm>
          <a:prstGeom prst="rect">
            <a:avLst/>
          </a:prstGeom>
          <a:solidFill>
            <a:schemeClr val="accent4">
              <a:lumMod val="40000"/>
              <a:lumOff val="60000"/>
            </a:schemeClr>
          </a:solidFill>
          <a:ln>
            <a:noFill/>
          </a:ln>
        </p:spPr>
        <p:txBody>
          <a:bodyPr tIns="0" bIns="0" numCol="1" spcCol="457200" anchor="ctr" anchorCtr="0">
            <a:normAutofit/>
          </a:bodyPr>
          <a:lstStyle>
            <a:lvl1pPr marL="0" marR="0" indent="0" algn="l" defTabSz="457200" rtl="0" eaLnBrk="1" fontAlgn="auto" latinLnBrk="0" hangingPunct="1">
              <a:lnSpc>
                <a:spcPts val="2400"/>
              </a:lnSpc>
              <a:spcBef>
                <a:spcPts val="0"/>
              </a:spcBef>
              <a:spcAft>
                <a:spcPts val="0"/>
              </a:spcAft>
              <a:buClrTx/>
              <a:buSzTx/>
              <a:buFont typeface="Arial"/>
              <a:buNone/>
              <a:tabLst/>
              <a:defRPr lang="en-US" sz="2400" b="1" i="0" kern="1200" dirty="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smtClean="0"/>
              <a:t>Click to edit Master text styles</a:t>
            </a:r>
          </a:p>
        </p:txBody>
      </p:sp>
      <p:cxnSp>
        <p:nvCxnSpPr>
          <p:cNvPr id="13" name="Straight Connector 12"/>
          <p:cNvCxnSpPr/>
          <p:nvPr/>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4"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smtClean="0"/>
              <a:t>Click to edit Master title style</a:t>
            </a: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3" name="Text Placeholder 2"/>
          <p:cNvSpPr>
            <a:spLocks noGrp="1"/>
          </p:cNvSpPr>
          <p:nvPr>
            <p:ph type="body" sz="quarter" idx="17"/>
          </p:nvPr>
        </p:nvSpPr>
        <p:spPr>
          <a:xfrm>
            <a:off x="555625" y="2609850"/>
            <a:ext cx="11122025" cy="3762375"/>
          </a:xfrm>
        </p:spPr>
        <p:txBody>
          <a:bodyPr/>
          <a:lstStyle>
            <a:lvl1pPr>
              <a:defRPr/>
            </a:lvl1pPr>
          </a:lstStyle>
          <a:p>
            <a:pPr lvl="0"/>
            <a:r>
              <a:rPr lang="en-US" smtClean="0"/>
              <a:t>Click to edit Master text styles</a:t>
            </a:r>
          </a:p>
        </p:txBody>
      </p:sp>
      <p:cxnSp>
        <p:nvCxnSpPr>
          <p:cNvPr id="7" name="Straight Connector 6"/>
          <p:cNvCxnSpPr/>
          <p:nvPr/>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cxnSp>
        <p:nvCxnSpPr>
          <p:cNvPr id="9" name="Straight Connector 8"/>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blank slide">
    <p:spTree>
      <p:nvGrpSpPr>
        <p:cNvPr id="1" name=""/>
        <p:cNvGrpSpPr/>
        <p:nvPr/>
      </p:nvGrpSpPr>
      <p:grpSpPr>
        <a:xfrm>
          <a:off x="0" y="0"/>
          <a:ext cx="0" cy="0"/>
          <a:chOff x="0" y="0"/>
          <a:chExt cx="0" cy="0"/>
        </a:xfrm>
      </p:grpSpPr>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full-screen 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a:solidFill>
            <a:schemeClr val="accent4">
              <a:lumMod val="20000"/>
              <a:lumOff val="80000"/>
            </a:schemeClr>
          </a:solidFill>
        </p:spPr>
        <p:txBody>
          <a:bodyPr anchor="ctr">
            <a:normAutofit/>
          </a:bodyPr>
          <a:lstStyle>
            <a:lvl1pPr algn="r">
              <a:defRPr sz="4000"/>
            </a:lvl1pPr>
            <a:lvl9pPr marL="4876678" indent="0" algn="r">
              <a:buNone/>
              <a:defRPr sz="4000" baseline="0">
                <a:solidFill>
                  <a:schemeClr val="bg2"/>
                </a:solidFill>
              </a:defRPr>
            </a:lvl9pPr>
          </a:lstStyle>
          <a:p>
            <a:pPr lvl="8"/>
            <a:r>
              <a:rPr lang="en-US" dirty="0" smtClean="0"/>
              <a:t>high-res image</a:t>
            </a:r>
            <a:endParaRPr lang="en-US" dirty="0"/>
          </a:p>
        </p:txBody>
      </p:sp>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end slide - option 1">
    <p:spTree>
      <p:nvGrpSpPr>
        <p:cNvPr id="1" name=""/>
        <p:cNvGrpSpPr/>
        <p:nvPr/>
      </p:nvGrpSpPr>
      <p:grpSpPr>
        <a:xfrm>
          <a:off x="0" y="0"/>
          <a:ext cx="0" cy="0"/>
          <a:chOff x="0" y="0"/>
          <a:chExt cx="0" cy="0"/>
        </a:xfrm>
      </p:grpSpPr>
      <p:cxnSp>
        <p:nvCxnSpPr>
          <p:cNvPr id="6" name="Straight Connector 5"/>
          <p:cNvCxnSpPr/>
          <p:nvPr/>
        </p:nvCxnSpPr>
        <p:spPr>
          <a:xfrm>
            <a:off x="6023082" y="1589498"/>
            <a:ext cx="0" cy="3708509"/>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4412" y="1791373"/>
            <a:ext cx="4109084" cy="2951889"/>
          </a:xfrm>
          <a:prstGeom prst="rect">
            <a:avLst/>
          </a:prstGeom>
        </p:spPr>
      </p:pic>
      <p:sp>
        <p:nvSpPr>
          <p:cNvPr id="4" name="Footer Placeholder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r>
              <a:rPr lang="en-US" dirty="0" smtClean="0"/>
              <a:t>Bricker &amp; Eckler LLP © 2019</a:t>
            </a:r>
            <a:endParaRPr lang="en-US" dirty="0"/>
          </a:p>
        </p:txBody>
      </p:sp>
      <p:cxnSp>
        <p:nvCxnSpPr>
          <p:cNvPr id="5" name="Straight Connector 4"/>
          <p:cNvCxnSpPr/>
          <p:nvPr userDrawn="1"/>
        </p:nvCxnSpPr>
        <p:spPr>
          <a:xfrm>
            <a:off x="6023082" y="1589498"/>
            <a:ext cx="0" cy="3708509"/>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34412" y="1791373"/>
            <a:ext cx="4109084" cy="2951889"/>
          </a:xfrm>
          <a:prstGeom prst="rect">
            <a:avLst/>
          </a:prstGeom>
        </p:spPr>
      </p:pic>
    </p:spTree>
    <p:extLst>
      <p:ext uri="{BB962C8B-B14F-4D97-AF65-F5344CB8AC3E}">
        <p14:creationId xmlns:p14="http://schemas.microsoft.com/office/powerpoint/2010/main" val="620475724"/>
      </p:ext>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slide - option 1">
    <p:spTree>
      <p:nvGrpSpPr>
        <p:cNvPr id="1" name=""/>
        <p:cNvGrpSpPr/>
        <p:nvPr/>
      </p:nvGrpSpPr>
      <p:grpSpPr>
        <a:xfrm>
          <a:off x="0" y="0"/>
          <a:ext cx="0" cy="0"/>
          <a:chOff x="0" y="0"/>
          <a:chExt cx="0" cy="0"/>
        </a:xfrm>
      </p:grpSpPr>
      <p:sp>
        <p:nvSpPr>
          <p:cNvPr id="3" name="Picture Placeholder 2"/>
          <p:cNvSpPr>
            <a:spLocks noGrp="1"/>
          </p:cNvSpPr>
          <p:nvPr>
            <p:ph type="pic" sz="quarter" idx="21" hasCustomPrompt="1"/>
          </p:nvPr>
        </p:nvSpPr>
        <p:spPr>
          <a:xfrm>
            <a:off x="0" y="-88"/>
            <a:ext cx="12192000" cy="4002088"/>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smtClean="0"/>
              <a:t>high-res hero image</a:t>
            </a:r>
          </a:p>
        </p:txBody>
      </p:sp>
      <p:sp>
        <p:nvSpPr>
          <p:cNvPr id="8" name="Rectangle 7"/>
          <p:cNvSpPr/>
          <p:nvPr userDrawn="1"/>
        </p:nvSpPr>
        <p:spPr>
          <a:xfrm>
            <a:off x="8633361" y="4002000"/>
            <a:ext cx="3558639" cy="2856000"/>
          </a:xfrm>
          <a:prstGeom prst="rect">
            <a:avLst/>
          </a:prstGeom>
          <a:solidFill>
            <a:srgbClr val="0C2A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63322" y="4506445"/>
            <a:ext cx="2470265" cy="1793667"/>
          </a:xfrm>
          <a:prstGeom prst="rect">
            <a:avLst/>
          </a:prstGeom>
        </p:spPr>
      </p:pic>
      <p:sp>
        <p:nvSpPr>
          <p:cNvPr id="16" name="Text Placeholder 3"/>
          <p:cNvSpPr>
            <a:spLocks noGrp="1"/>
          </p:cNvSpPr>
          <p:nvPr>
            <p:ph type="body" sz="quarter" idx="16"/>
          </p:nvPr>
        </p:nvSpPr>
        <p:spPr>
          <a:xfrm>
            <a:off x="455345" y="4312846"/>
            <a:ext cx="7745680" cy="629392"/>
          </a:xfrm>
          <a:prstGeom prst="rect">
            <a:avLst/>
          </a:prstGeom>
          <a:solidFill>
            <a:schemeClr val="accent4">
              <a:lumMod val="40000"/>
              <a:lumOff val="60000"/>
            </a:schemeClr>
          </a:solidFill>
        </p:spPr>
        <p:txBody>
          <a:bodyPr lIns="182880" tIns="9144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8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sp>
        <p:nvSpPr>
          <p:cNvPr id="15" name="Title 8"/>
          <p:cNvSpPr>
            <a:spLocks noGrp="1"/>
          </p:cNvSpPr>
          <p:nvPr>
            <p:ph type="title"/>
          </p:nvPr>
        </p:nvSpPr>
        <p:spPr>
          <a:xfrm>
            <a:off x="455345" y="1866900"/>
            <a:ext cx="7053942" cy="1740423"/>
          </a:xfrm>
          <a:prstGeom prst="rect">
            <a:avLst/>
          </a:prstGeom>
        </p:spPr>
        <p:txBody>
          <a:bodyPr>
            <a:normAutofit/>
          </a:bodyPr>
          <a:lstStyle>
            <a:lvl1pPr algn="l">
              <a:lnSpc>
                <a:spcPct val="100000"/>
              </a:lnSpc>
              <a:defRPr sz="5400" b="1" i="0" baseline="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endParaRPr lang="en-US" dirty="0"/>
          </a:p>
        </p:txBody>
      </p:sp>
      <p:cxnSp>
        <p:nvCxnSpPr>
          <p:cNvPr id="12" name="Straight Connector 11"/>
          <p:cNvCxnSpPr/>
          <p:nvPr userDrawn="1"/>
        </p:nvCxnSpPr>
        <p:spPr>
          <a:xfrm flipH="1">
            <a:off x="0" y="40020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802978"/>
      </p:ext>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slide - option 2">
    <p:spTree>
      <p:nvGrpSpPr>
        <p:cNvPr id="1" name=""/>
        <p:cNvGrpSpPr/>
        <p:nvPr/>
      </p:nvGrpSpPr>
      <p:grpSpPr>
        <a:xfrm>
          <a:off x="0" y="0"/>
          <a:ext cx="0" cy="0"/>
          <a:chOff x="0" y="0"/>
          <a:chExt cx="0" cy="0"/>
        </a:xfrm>
      </p:grpSpPr>
      <p:sp>
        <p:nvSpPr>
          <p:cNvPr id="7" name="Rectangle 6"/>
          <p:cNvSpPr/>
          <p:nvPr userDrawn="1"/>
        </p:nvSpPr>
        <p:spPr>
          <a:xfrm>
            <a:off x="8633361" y="4002000"/>
            <a:ext cx="3558639" cy="2856000"/>
          </a:xfrm>
          <a:prstGeom prst="rect">
            <a:avLst/>
          </a:prstGeom>
          <a:solidFill>
            <a:srgbClr val="0C2A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63322" y="4506445"/>
            <a:ext cx="2470265" cy="1793667"/>
          </a:xfrm>
          <a:prstGeom prst="rect">
            <a:avLst/>
          </a:prstGeom>
        </p:spPr>
      </p:pic>
      <p:sp>
        <p:nvSpPr>
          <p:cNvPr id="9" name="Text Placeholder 3"/>
          <p:cNvSpPr>
            <a:spLocks noGrp="1"/>
          </p:cNvSpPr>
          <p:nvPr>
            <p:ph type="body" sz="quarter" idx="16"/>
          </p:nvPr>
        </p:nvSpPr>
        <p:spPr>
          <a:xfrm>
            <a:off x="455345" y="4312846"/>
            <a:ext cx="7745680" cy="629392"/>
          </a:xfrm>
          <a:prstGeom prst="rect">
            <a:avLst/>
          </a:prstGeom>
          <a:solidFill>
            <a:schemeClr val="accent4">
              <a:lumMod val="40000"/>
              <a:lumOff val="60000"/>
            </a:schemeClr>
          </a:solidFill>
        </p:spPr>
        <p:txBody>
          <a:bodyPr lIns="182880" tIns="9144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8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cxnSp>
        <p:nvCxnSpPr>
          <p:cNvPr id="10" name="Straight Connector 9"/>
          <p:cNvCxnSpPr/>
          <p:nvPr userDrawn="1"/>
        </p:nvCxnSpPr>
        <p:spPr>
          <a:xfrm flipH="1">
            <a:off x="0" y="40020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64869" y="377825"/>
            <a:ext cx="11088955" cy="1325563"/>
          </a:xfrm>
        </p:spPr>
        <p:txBody>
          <a:bodyPr/>
          <a:lstStyle>
            <a:lvl1pPr algn="l">
              <a:defRPr/>
            </a:lvl1pPr>
          </a:lstStyle>
          <a:p>
            <a:endParaRPr lang="en-US" dirty="0"/>
          </a:p>
        </p:txBody>
      </p:sp>
    </p:spTree>
    <p:extLst>
      <p:ext uri="{BB962C8B-B14F-4D97-AF65-F5344CB8AC3E}">
        <p14:creationId xmlns:p14="http://schemas.microsoft.com/office/powerpoint/2010/main" val="348053189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4 column text/image">
    <p:spTree>
      <p:nvGrpSpPr>
        <p:cNvPr id="1" name=""/>
        <p:cNvGrpSpPr/>
        <p:nvPr/>
      </p:nvGrpSpPr>
      <p:grpSpPr>
        <a:xfrm>
          <a:off x="0" y="0"/>
          <a:ext cx="0" cy="0"/>
          <a:chOff x="0" y="0"/>
          <a:chExt cx="0" cy="0"/>
        </a:xfrm>
      </p:grpSpPr>
      <p:sp>
        <p:nvSpPr>
          <p:cNvPr id="3" name="Text Placeholder 2"/>
          <p:cNvSpPr>
            <a:spLocks noGrp="1"/>
          </p:cNvSpPr>
          <p:nvPr>
            <p:ph type="body" sz="quarter" idx="34" hasCustomPrompt="1"/>
          </p:nvPr>
        </p:nvSpPr>
        <p:spPr>
          <a:xfrm>
            <a:off x="536575" y="4533900"/>
            <a:ext cx="2566988" cy="1828800"/>
          </a:xfrm>
        </p:spPr>
        <p:txBody>
          <a:bodyPr/>
          <a:lstStyle>
            <a:lvl1pPr>
              <a:defRPr baseline="0"/>
            </a:lvl1pPr>
          </a:lstStyle>
          <a:p>
            <a:pPr lvl="0"/>
            <a:r>
              <a:rPr lang="en-US" dirty="0" smtClean="0"/>
              <a:t>Click to add text</a:t>
            </a:r>
            <a:endParaRPr lang="en-US" dirty="0"/>
          </a:p>
        </p:txBody>
      </p:sp>
      <p:sp>
        <p:nvSpPr>
          <p:cNvPr id="23"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0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endParaRPr lang="en-US" dirty="0"/>
          </a:p>
        </p:txBody>
      </p:sp>
      <p:sp>
        <p:nvSpPr>
          <p:cNvPr id="22" name="Рисунок 7"/>
          <p:cNvSpPr>
            <a:spLocks noGrp="1"/>
          </p:cNvSpPr>
          <p:nvPr>
            <p:ph type="pic" sz="quarter" idx="11" hasCustomPrompt="1"/>
          </p:nvPr>
        </p:nvSpPr>
        <p:spPr>
          <a:xfrm>
            <a:off x="536407" y="1532247"/>
            <a:ext cx="2567265" cy="1848616"/>
          </a:xfrm>
          <a:prstGeom prst="rect">
            <a:avLst/>
          </a:prstGeom>
          <a:solidFill>
            <a:schemeClr val="accent4">
              <a:lumMod val="20000"/>
              <a:lumOff val="80000"/>
            </a:schemeClr>
          </a:solidFill>
        </p:spPr>
        <p:txBody>
          <a:bodyPr anchor="ctr"/>
          <a:lstStyle>
            <a:lvl1pPr marL="0" indent="0" algn="ctr">
              <a:buNone/>
              <a:defRPr baseline="0">
                <a:latin typeface="Arial" panose="020B0604020202020204" pitchFamily="34" charset="0"/>
                <a:ea typeface="Arial" panose="020B0604020202020204" pitchFamily="34" charset="0"/>
                <a:cs typeface="Arial" panose="020B0604020202020204" pitchFamily="34" charset="0"/>
              </a:defRPr>
            </a:lvl1pPr>
          </a:lstStyle>
          <a:p>
            <a:r>
              <a:rPr lang="en-US" dirty="0" smtClean="0"/>
              <a:t>icon or picture</a:t>
            </a:r>
            <a:endParaRPr lang="ru-RU" dirty="0"/>
          </a:p>
        </p:txBody>
      </p:sp>
      <p:sp>
        <p:nvSpPr>
          <p:cNvPr id="24" name="Рисунок 7"/>
          <p:cNvSpPr>
            <a:spLocks noGrp="1"/>
          </p:cNvSpPr>
          <p:nvPr>
            <p:ph type="pic" sz="quarter" idx="19" hasCustomPrompt="1"/>
          </p:nvPr>
        </p:nvSpPr>
        <p:spPr>
          <a:xfrm>
            <a:off x="3393139" y="1532247"/>
            <a:ext cx="2567265" cy="1848616"/>
          </a:xfrm>
          <a:prstGeom prst="rect">
            <a:avLst/>
          </a:prstGeom>
          <a:solidFill>
            <a:schemeClr val="accent4">
              <a:lumMod val="20000"/>
              <a:lumOff val="80000"/>
            </a:schemeClr>
          </a:solidFill>
        </p:spPr>
        <p:txBody>
          <a:bodyPr anchor="ctr"/>
          <a:lstStyle>
            <a:lvl1pPr marL="0" indent="0" algn="ctr">
              <a:buNone/>
              <a:defRPr>
                <a:latin typeface="Arial" panose="020B0604020202020204" pitchFamily="34" charset="0"/>
                <a:ea typeface="Arial" panose="020B0604020202020204" pitchFamily="34" charset="0"/>
                <a:cs typeface="Arial" panose="020B0604020202020204" pitchFamily="34" charset="0"/>
              </a:defRPr>
            </a:lvl1pPr>
          </a:lstStyle>
          <a:p>
            <a:r>
              <a:rPr lang="en-US" dirty="0" smtClean="0"/>
              <a:t>icon or picture</a:t>
            </a:r>
            <a:endParaRPr lang="ru-RU" dirty="0"/>
          </a:p>
        </p:txBody>
      </p:sp>
      <p:sp>
        <p:nvSpPr>
          <p:cNvPr id="25" name="Рисунок 7"/>
          <p:cNvSpPr>
            <a:spLocks noGrp="1"/>
          </p:cNvSpPr>
          <p:nvPr>
            <p:ph type="pic" sz="quarter" idx="20" hasCustomPrompt="1"/>
          </p:nvPr>
        </p:nvSpPr>
        <p:spPr>
          <a:xfrm>
            <a:off x="6255237" y="1532247"/>
            <a:ext cx="2567265" cy="1848616"/>
          </a:xfrm>
          <a:prstGeom prst="rect">
            <a:avLst/>
          </a:prstGeom>
          <a:solidFill>
            <a:schemeClr val="accent4">
              <a:lumMod val="20000"/>
              <a:lumOff val="80000"/>
            </a:schemeClr>
          </a:solidFill>
        </p:spPr>
        <p:txBody>
          <a:bodyPr anchor="ctr"/>
          <a:lstStyle>
            <a:lvl1pPr marL="0" indent="0" algn="ctr">
              <a:buNone/>
              <a:defRPr>
                <a:latin typeface="Arial" panose="020B0604020202020204" pitchFamily="34" charset="0"/>
                <a:ea typeface="Arial" panose="020B0604020202020204" pitchFamily="34" charset="0"/>
                <a:cs typeface="Arial" panose="020B0604020202020204" pitchFamily="34" charset="0"/>
              </a:defRPr>
            </a:lvl1pPr>
          </a:lstStyle>
          <a:p>
            <a:r>
              <a:rPr lang="en-US" dirty="0" smtClean="0"/>
              <a:t>icon or picture</a:t>
            </a:r>
            <a:endParaRPr lang="ru-RU"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14" name="Рисунок 7"/>
          <p:cNvSpPr>
            <a:spLocks noGrp="1"/>
          </p:cNvSpPr>
          <p:nvPr>
            <p:ph type="pic" sz="quarter" idx="24" hasCustomPrompt="1"/>
          </p:nvPr>
        </p:nvSpPr>
        <p:spPr>
          <a:xfrm>
            <a:off x="9100859" y="1532247"/>
            <a:ext cx="2567265" cy="1848616"/>
          </a:xfrm>
          <a:prstGeom prst="rect">
            <a:avLst/>
          </a:prstGeom>
          <a:solidFill>
            <a:schemeClr val="accent4">
              <a:lumMod val="20000"/>
              <a:lumOff val="80000"/>
            </a:schemeClr>
          </a:solidFill>
        </p:spPr>
        <p:txBody>
          <a:bodyPr anchor="ctr"/>
          <a:lstStyle>
            <a:lvl1pPr marL="0" indent="0" algn="ctr">
              <a:buNone/>
              <a:defRPr>
                <a:latin typeface="Arial" panose="020B0604020202020204" pitchFamily="34" charset="0"/>
                <a:ea typeface="Arial" panose="020B0604020202020204" pitchFamily="34" charset="0"/>
                <a:cs typeface="Arial" panose="020B0604020202020204" pitchFamily="34" charset="0"/>
              </a:defRPr>
            </a:lvl1pPr>
          </a:lstStyle>
          <a:p>
            <a:r>
              <a:rPr lang="en-US" dirty="0" smtClean="0"/>
              <a:t>icon or picture</a:t>
            </a:r>
            <a:endParaRPr lang="ru-RU" dirty="0"/>
          </a:p>
        </p:txBody>
      </p:sp>
      <p:cxnSp>
        <p:nvCxnSpPr>
          <p:cNvPr id="31" name="Straight Connector 30"/>
          <p:cNvCxnSpPr/>
          <p:nvPr userDrawn="1"/>
        </p:nvCxnSpPr>
        <p:spPr>
          <a:xfrm>
            <a:off x="536407" y="4379997"/>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userDrawn="1"/>
        </p:nvCxnSpPr>
        <p:spPr>
          <a:xfrm>
            <a:off x="3410711" y="4389522"/>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userDrawn="1"/>
        </p:nvCxnSpPr>
        <p:spPr>
          <a:xfrm>
            <a:off x="6255237" y="4389522"/>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userDrawn="1"/>
        </p:nvCxnSpPr>
        <p:spPr>
          <a:xfrm>
            <a:off x="9139066" y="4379997"/>
            <a:ext cx="2567265"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7" name="Text Placeholder 3"/>
          <p:cNvSpPr>
            <a:spLocks noGrp="1"/>
          </p:cNvSpPr>
          <p:nvPr>
            <p:ph type="body" sz="quarter" idx="16"/>
          </p:nvPr>
        </p:nvSpPr>
        <p:spPr>
          <a:xfrm>
            <a:off x="536407" y="3679752"/>
            <a:ext cx="2567265" cy="560424"/>
          </a:xfrm>
          <a:prstGeom prst="rect">
            <a:avLst/>
          </a:prstGeom>
          <a:solidFill>
            <a:schemeClr val="accent4">
              <a:lumMod val="40000"/>
              <a:lumOff val="60000"/>
            </a:schemeClr>
          </a:solidFill>
        </p:spPr>
        <p:txBody>
          <a:bodyPr lIns="182880" tIns="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sp>
        <p:nvSpPr>
          <p:cNvPr id="29" name="Text Placeholder 3"/>
          <p:cNvSpPr>
            <a:spLocks noGrp="1"/>
          </p:cNvSpPr>
          <p:nvPr>
            <p:ph type="body" sz="quarter" idx="31"/>
          </p:nvPr>
        </p:nvSpPr>
        <p:spPr>
          <a:xfrm>
            <a:off x="3410711" y="3679752"/>
            <a:ext cx="2567265" cy="560424"/>
          </a:xfrm>
          <a:prstGeom prst="rect">
            <a:avLst/>
          </a:prstGeom>
          <a:solidFill>
            <a:schemeClr val="accent4">
              <a:lumMod val="40000"/>
              <a:lumOff val="60000"/>
            </a:schemeClr>
          </a:solidFill>
        </p:spPr>
        <p:txBody>
          <a:bodyPr lIns="182880" tIns="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sp>
        <p:nvSpPr>
          <p:cNvPr id="35" name="Text Placeholder 3"/>
          <p:cNvSpPr>
            <a:spLocks noGrp="1"/>
          </p:cNvSpPr>
          <p:nvPr>
            <p:ph type="body" sz="quarter" idx="32"/>
          </p:nvPr>
        </p:nvSpPr>
        <p:spPr>
          <a:xfrm>
            <a:off x="6264762" y="3679752"/>
            <a:ext cx="2567265" cy="560424"/>
          </a:xfrm>
          <a:prstGeom prst="rect">
            <a:avLst/>
          </a:prstGeom>
          <a:solidFill>
            <a:schemeClr val="accent4">
              <a:lumMod val="40000"/>
              <a:lumOff val="60000"/>
            </a:schemeClr>
          </a:solidFill>
        </p:spPr>
        <p:txBody>
          <a:bodyPr lIns="182880" tIns="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sp>
        <p:nvSpPr>
          <p:cNvPr id="36" name="Text Placeholder 3"/>
          <p:cNvSpPr>
            <a:spLocks noGrp="1"/>
          </p:cNvSpPr>
          <p:nvPr>
            <p:ph type="body" sz="quarter" idx="33"/>
          </p:nvPr>
        </p:nvSpPr>
        <p:spPr>
          <a:xfrm>
            <a:off x="9139066" y="3679752"/>
            <a:ext cx="2567265" cy="560424"/>
          </a:xfrm>
          <a:prstGeom prst="rect">
            <a:avLst/>
          </a:prstGeom>
          <a:solidFill>
            <a:schemeClr val="accent4">
              <a:lumMod val="40000"/>
              <a:lumOff val="60000"/>
            </a:schemeClr>
          </a:solidFill>
        </p:spPr>
        <p:txBody>
          <a:bodyPr lIns="182880" tIns="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sp>
        <p:nvSpPr>
          <p:cNvPr id="26" name="Text Placeholder 2"/>
          <p:cNvSpPr>
            <a:spLocks noGrp="1"/>
          </p:cNvSpPr>
          <p:nvPr>
            <p:ph type="body" sz="quarter" idx="35" hasCustomPrompt="1"/>
          </p:nvPr>
        </p:nvSpPr>
        <p:spPr>
          <a:xfrm>
            <a:off x="3402664" y="4543425"/>
            <a:ext cx="2566988" cy="1828800"/>
          </a:xfrm>
        </p:spPr>
        <p:txBody>
          <a:bodyPr/>
          <a:lstStyle>
            <a:lvl1pPr>
              <a:defRPr baseline="0"/>
            </a:lvl1pPr>
          </a:lstStyle>
          <a:p>
            <a:pPr lvl="0"/>
            <a:r>
              <a:rPr lang="en-US" dirty="0" smtClean="0"/>
              <a:t>Click to add text</a:t>
            </a:r>
            <a:endParaRPr lang="en-US" dirty="0"/>
          </a:p>
        </p:txBody>
      </p:sp>
      <p:sp>
        <p:nvSpPr>
          <p:cNvPr id="37" name="Text Placeholder 2"/>
          <p:cNvSpPr>
            <a:spLocks noGrp="1"/>
          </p:cNvSpPr>
          <p:nvPr>
            <p:ph type="body" sz="quarter" idx="36" hasCustomPrompt="1"/>
          </p:nvPr>
        </p:nvSpPr>
        <p:spPr>
          <a:xfrm>
            <a:off x="6264762" y="4543425"/>
            <a:ext cx="2566988" cy="1828800"/>
          </a:xfrm>
        </p:spPr>
        <p:txBody>
          <a:bodyPr/>
          <a:lstStyle>
            <a:lvl1pPr>
              <a:defRPr baseline="0"/>
            </a:lvl1pPr>
          </a:lstStyle>
          <a:p>
            <a:pPr lvl="0"/>
            <a:r>
              <a:rPr lang="en-US" dirty="0" smtClean="0"/>
              <a:t>Click to add text</a:t>
            </a:r>
            <a:endParaRPr lang="en-US" dirty="0"/>
          </a:p>
        </p:txBody>
      </p:sp>
      <p:sp>
        <p:nvSpPr>
          <p:cNvPr id="38" name="Text Placeholder 2"/>
          <p:cNvSpPr>
            <a:spLocks noGrp="1"/>
          </p:cNvSpPr>
          <p:nvPr>
            <p:ph type="body" sz="quarter" idx="37" hasCustomPrompt="1"/>
          </p:nvPr>
        </p:nvSpPr>
        <p:spPr>
          <a:xfrm>
            <a:off x="9121326" y="4552950"/>
            <a:ext cx="2566988" cy="1828800"/>
          </a:xfrm>
        </p:spPr>
        <p:txBody>
          <a:bodyPr/>
          <a:lstStyle>
            <a:lvl1pPr>
              <a:defRPr baseline="0"/>
            </a:lvl1pPr>
          </a:lstStyle>
          <a:p>
            <a:pPr lvl="0"/>
            <a:r>
              <a:rPr lang="en-US" dirty="0" smtClean="0"/>
              <a:t>Click to add text</a:t>
            </a:r>
            <a:endParaRPr lang="en-US" dirty="0"/>
          </a:p>
        </p:txBody>
      </p:sp>
      <p:sp>
        <p:nvSpPr>
          <p:cNvPr id="20" name="Slide Number Placeholder 4"/>
          <p:cNvSpPr>
            <a:spLocks noGrp="1"/>
          </p:cNvSpPr>
          <p:nvPr>
            <p:ph type="sldNum" sz="quarter" idx="4"/>
          </p:nvPr>
        </p:nvSpPr>
        <p:spPr>
          <a:xfrm>
            <a:off x="11706331" y="6429375"/>
            <a:ext cx="399944" cy="365125"/>
          </a:xfrm>
          <a:prstGeom prst="rect">
            <a:avLst/>
          </a:prstGeom>
        </p:spPr>
        <p:txBody>
          <a:bodyPr vert="horz" lIns="91440" tIns="45720" rIns="91440" bIns="45720" rtlCol="0" anchor="ctr"/>
          <a:lstStyle>
            <a:lvl1pPr algn="r">
              <a:defRPr sz="13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fld id="{D74EEBE0-90DA-9449-945D-BE812F6254A8}" type="slidenum">
              <a:rPr lang="en-US" smtClean="0"/>
              <a:pPr/>
              <a:t>‹#›</a:t>
            </a:fld>
            <a:endParaRPr lang="en-US" dirty="0"/>
          </a:p>
        </p:txBody>
      </p:sp>
    </p:spTree>
    <p:extLst>
      <p:ext uri="{BB962C8B-B14F-4D97-AF65-F5344CB8AC3E}">
        <p14:creationId xmlns:p14="http://schemas.microsoft.com/office/powerpoint/2010/main" val="1532783601"/>
      </p:ext>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2 column text">
    <p:spTree>
      <p:nvGrpSpPr>
        <p:cNvPr id="1" name=""/>
        <p:cNvGrpSpPr/>
        <p:nvPr/>
      </p:nvGrpSpPr>
      <p:grpSpPr>
        <a:xfrm>
          <a:off x="0" y="0"/>
          <a:ext cx="0" cy="0"/>
          <a:chOff x="0" y="0"/>
          <a:chExt cx="0" cy="0"/>
        </a:xfrm>
      </p:grpSpPr>
      <p:cxnSp>
        <p:nvCxnSpPr>
          <p:cNvPr id="3" name="Straight Connector 2"/>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userDrawn="1"/>
        </p:nvCxnSpPr>
        <p:spPr>
          <a:xfrm>
            <a:off x="6116553" y="2609850"/>
            <a:ext cx="0" cy="3762375"/>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9"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10" name="Text Placeholder 3"/>
          <p:cNvSpPr>
            <a:spLocks noGrp="1"/>
          </p:cNvSpPr>
          <p:nvPr>
            <p:ph type="body" sz="quarter" idx="16"/>
          </p:nvPr>
        </p:nvSpPr>
        <p:spPr>
          <a:xfrm>
            <a:off x="555457" y="1419226"/>
            <a:ext cx="11122193" cy="762000"/>
          </a:xfrm>
          <a:prstGeom prst="rect">
            <a:avLst/>
          </a:prstGeom>
          <a:solidFill>
            <a:schemeClr val="accent4">
              <a:lumMod val="40000"/>
              <a:lumOff val="60000"/>
            </a:schemeClr>
          </a:solidFill>
          <a:ln>
            <a:noFill/>
          </a:ln>
        </p:spPr>
        <p:txBody>
          <a:bodyPr tIns="0" bIns="0" numCol="1" spcCol="457200" anchor="ctr" anchorCtr="0">
            <a:normAutofit/>
          </a:bodyPr>
          <a:lstStyle>
            <a:lvl1pPr marL="0" marR="0" indent="0" algn="l" defTabSz="457200" rtl="0" eaLnBrk="1" fontAlgn="auto" latinLnBrk="0" hangingPunct="1">
              <a:lnSpc>
                <a:spcPts val="2400"/>
              </a:lnSpc>
              <a:spcBef>
                <a:spcPts val="0"/>
              </a:spcBef>
              <a:spcAft>
                <a:spcPts val="0"/>
              </a:spcAft>
              <a:buClrTx/>
              <a:buSzTx/>
              <a:buFont typeface="Arial"/>
              <a:buNone/>
              <a:tabLst/>
              <a:defRPr lang="en-US" sz="2400" b="1" i="0" kern="1200" dirty="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sp>
        <p:nvSpPr>
          <p:cNvPr id="4" name="Text Placeholder 3"/>
          <p:cNvSpPr>
            <a:spLocks noGrp="1"/>
          </p:cNvSpPr>
          <p:nvPr>
            <p:ph type="body" sz="quarter" idx="18"/>
          </p:nvPr>
        </p:nvSpPr>
        <p:spPr>
          <a:xfrm>
            <a:off x="555626" y="2609850"/>
            <a:ext cx="5026024" cy="3762375"/>
          </a:xfrm>
        </p:spPr>
        <p:txBody>
          <a:bodyPr/>
          <a:lstStyle>
            <a:lvl1pPr marL="0" indent="0">
              <a:buFont typeface="Arial" panose="020B0604020202020204" pitchFamily="34" charset="0"/>
              <a:buNone/>
              <a:defRPr/>
            </a:lvl1pPr>
          </a:lstStyle>
          <a:p>
            <a:pPr lvl="0"/>
            <a:endParaRPr lang="en-US" dirty="0" smtClean="0"/>
          </a:p>
        </p:txBody>
      </p:sp>
      <p:sp>
        <p:nvSpPr>
          <p:cNvPr id="6" name="Text Placeholder 5"/>
          <p:cNvSpPr>
            <a:spLocks noGrp="1"/>
          </p:cNvSpPr>
          <p:nvPr>
            <p:ph type="body" sz="quarter" idx="19" hasCustomPrompt="1"/>
          </p:nvPr>
        </p:nvSpPr>
        <p:spPr>
          <a:xfrm>
            <a:off x="6619875" y="2609850"/>
            <a:ext cx="5057775" cy="3762375"/>
          </a:xfrm>
        </p:spPr>
        <p:txBody>
          <a:bodyPr/>
          <a:lstStyle>
            <a:lvl1pPr>
              <a:defRPr/>
            </a:lvl1pPr>
          </a:lstStyle>
          <a:p>
            <a:pPr lvl="0"/>
            <a:r>
              <a:rPr lang="en-US" dirty="0" smtClean="0"/>
              <a:t>Click to edit text</a:t>
            </a:r>
            <a:endParaRPr lang="en-US" dirty="0"/>
          </a:p>
        </p:txBody>
      </p:sp>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1 column text">
    <p:spTree>
      <p:nvGrpSpPr>
        <p:cNvPr id="1" name=""/>
        <p:cNvGrpSpPr/>
        <p:nvPr/>
      </p:nvGrpSpPr>
      <p:grpSpPr>
        <a:xfrm>
          <a:off x="0" y="0"/>
          <a:ext cx="0" cy="0"/>
          <a:chOff x="0" y="0"/>
          <a:chExt cx="0" cy="0"/>
        </a:xfrm>
      </p:grpSpPr>
      <p:sp>
        <p:nvSpPr>
          <p:cNvPr id="11" name="Text Placeholder 3"/>
          <p:cNvSpPr>
            <a:spLocks noGrp="1"/>
          </p:cNvSpPr>
          <p:nvPr>
            <p:ph type="body" sz="quarter" idx="16"/>
          </p:nvPr>
        </p:nvSpPr>
        <p:spPr>
          <a:xfrm>
            <a:off x="555457" y="1419226"/>
            <a:ext cx="11122193" cy="762000"/>
          </a:xfrm>
          <a:prstGeom prst="rect">
            <a:avLst/>
          </a:prstGeom>
          <a:solidFill>
            <a:schemeClr val="accent4">
              <a:lumMod val="40000"/>
              <a:lumOff val="60000"/>
            </a:schemeClr>
          </a:solidFill>
          <a:ln>
            <a:noFill/>
          </a:ln>
        </p:spPr>
        <p:txBody>
          <a:bodyPr tIns="0" bIns="0" numCol="1" spcCol="457200" anchor="ctr" anchorCtr="0">
            <a:normAutofit/>
          </a:bodyPr>
          <a:lstStyle>
            <a:lvl1pPr marL="0" marR="0" indent="0" algn="l" defTabSz="457200" rtl="0" eaLnBrk="1" fontAlgn="auto" latinLnBrk="0" hangingPunct="1">
              <a:lnSpc>
                <a:spcPts val="2400"/>
              </a:lnSpc>
              <a:spcBef>
                <a:spcPts val="0"/>
              </a:spcBef>
              <a:spcAft>
                <a:spcPts val="0"/>
              </a:spcAft>
              <a:buClrTx/>
              <a:buSzTx/>
              <a:buFont typeface="Arial"/>
              <a:buNone/>
              <a:tabLst/>
              <a:defRPr lang="en-US" sz="2400" b="1" i="0" kern="1200" dirty="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cxnSp>
        <p:nvCxnSpPr>
          <p:cNvPr id="13" name="Straight Connector 12"/>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4"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endParaRPr lang="en-US" dirty="0"/>
          </a:p>
        </p:txBody>
      </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3" name="Text Placeholder 2"/>
          <p:cNvSpPr>
            <a:spLocks noGrp="1"/>
          </p:cNvSpPr>
          <p:nvPr>
            <p:ph type="body" sz="quarter" idx="17"/>
          </p:nvPr>
        </p:nvSpPr>
        <p:spPr>
          <a:xfrm>
            <a:off x="555625" y="2609850"/>
            <a:ext cx="11122025" cy="3762375"/>
          </a:xfrm>
        </p:spPr>
        <p:txBody>
          <a:bodyPr/>
          <a:lstStyle>
            <a:lvl1pPr>
              <a:defRPr/>
            </a:lvl1pPr>
          </a:lstStyle>
          <a:p>
            <a:pPr lvl="0"/>
            <a:endParaRPr lang="en-US" dirty="0"/>
          </a:p>
        </p:txBody>
      </p:sp>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hree column text">
    <p:spTree>
      <p:nvGrpSpPr>
        <p:cNvPr id="1" name=""/>
        <p:cNvGrpSpPr/>
        <p:nvPr/>
      </p:nvGrpSpPr>
      <p:grpSpPr>
        <a:xfrm>
          <a:off x="0" y="0"/>
          <a:ext cx="0" cy="0"/>
          <a:chOff x="0" y="0"/>
          <a:chExt cx="0" cy="0"/>
        </a:xfrm>
      </p:grpSpPr>
      <p:cxnSp>
        <p:nvCxnSpPr>
          <p:cNvPr id="3" name="Straight Connector 2"/>
          <p:cNvCxnSpPr/>
          <p:nvPr userDrawn="1"/>
        </p:nvCxnSpPr>
        <p:spPr>
          <a:xfrm>
            <a:off x="4167438" y="526152"/>
            <a:ext cx="0" cy="5788923"/>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userDrawn="1"/>
        </p:nvCxnSpPr>
        <p:spPr>
          <a:xfrm>
            <a:off x="8087226" y="516350"/>
            <a:ext cx="0" cy="580825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3"/>
          <p:cNvSpPr>
            <a:spLocks noGrp="1"/>
          </p:cNvSpPr>
          <p:nvPr>
            <p:ph type="body" sz="quarter" idx="28"/>
          </p:nvPr>
        </p:nvSpPr>
        <p:spPr>
          <a:xfrm>
            <a:off x="4419601" y="526152"/>
            <a:ext cx="3419474" cy="1407422"/>
          </a:xfrm>
          <a:prstGeom prst="rect">
            <a:avLst/>
          </a:prstGeom>
          <a:solidFill>
            <a:schemeClr val="accent4">
              <a:lumMod val="40000"/>
              <a:lumOff val="60000"/>
            </a:schemeClr>
          </a:solidFill>
        </p:spPr>
        <p:txBody>
          <a:bodyPr numCol="1" spcCol="457200" anchor="ctr" anchorCtr="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8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endParaRPr lang="en-US" dirty="0"/>
          </a:p>
        </p:txBody>
      </p:sp>
      <p:sp>
        <p:nvSpPr>
          <p:cNvPr id="9" name="Text Placeholder 3"/>
          <p:cNvSpPr>
            <a:spLocks noGrp="1"/>
          </p:cNvSpPr>
          <p:nvPr>
            <p:ph type="body" sz="quarter" idx="29"/>
          </p:nvPr>
        </p:nvSpPr>
        <p:spPr>
          <a:xfrm>
            <a:off x="8343901" y="547479"/>
            <a:ext cx="3350292" cy="1407422"/>
          </a:xfrm>
          <a:prstGeom prst="rect">
            <a:avLst/>
          </a:prstGeom>
          <a:solidFill>
            <a:schemeClr val="accent4">
              <a:lumMod val="40000"/>
              <a:lumOff val="60000"/>
            </a:schemeClr>
          </a:solidFill>
        </p:spPr>
        <p:txBody>
          <a:bodyPr numCol="1" spcCol="457200" anchor="ctr" anchorCtr="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8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endParaRPr lang="en-US" dirty="0"/>
          </a:p>
        </p:txBody>
      </p:sp>
      <p:sp>
        <p:nvSpPr>
          <p:cNvPr id="13" name="Text Placeholder 3"/>
          <p:cNvSpPr>
            <a:spLocks noGrp="1"/>
          </p:cNvSpPr>
          <p:nvPr>
            <p:ph type="body" sz="quarter" idx="31"/>
          </p:nvPr>
        </p:nvSpPr>
        <p:spPr>
          <a:xfrm>
            <a:off x="495300" y="516627"/>
            <a:ext cx="3419474" cy="1407422"/>
          </a:xfrm>
          <a:prstGeom prst="rect">
            <a:avLst/>
          </a:prstGeom>
          <a:solidFill>
            <a:schemeClr val="accent4">
              <a:lumMod val="40000"/>
              <a:lumOff val="60000"/>
            </a:schemeClr>
          </a:solidFill>
        </p:spPr>
        <p:txBody>
          <a:bodyPr numCol="1" spcCol="457200" anchor="ctr" anchorCtr="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8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endParaRPr lang="en-US" dirty="0"/>
          </a:p>
        </p:txBody>
      </p:sp>
      <p:sp>
        <p:nvSpPr>
          <p:cNvPr id="10" name="Text Placeholder 3"/>
          <p:cNvSpPr>
            <a:spLocks noGrp="1"/>
          </p:cNvSpPr>
          <p:nvPr>
            <p:ph type="body" sz="quarter" idx="18" hasCustomPrompt="1"/>
          </p:nvPr>
        </p:nvSpPr>
        <p:spPr>
          <a:xfrm>
            <a:off x="555626" y="2162176"/>
            <a:ext cx="3359148" cy="4162424"/>
          </a:xfrm>
        </p:spPr>
        <p:txBody>
          <a:bodyPr/>
          <a:lstStyle>
            <a:lvl1pPr>
              <a:defRPr/>
            </a:lvl1pPr>
          </a:lstStyle>
          <a:p>
            <a:pPr lvl="0"/>
            <a:r>
              <a:rPr lang="en-US" dirty="0" smtClean="0"/>
              <a:t>Click to edit text</a:t>
            </a:r>
          </a:p>
        </p:txBody>
      </p:sp>
      <p:sp>
        <p:nvSpPr>
          <p:cNvPr id="12" name="Text Placeholder 3"/>
          <p:cNvSpPr>
            <a:spLocks noGrp="1"/>
          </p:cNvSpPr>
          <p:nvPr>
            <p:ph type="body" sz="quarter" idx="32" hasCustomPrompt="1"/>
          </p:nvPr>
        </p:nvSpPr>
        <p:spPr>
          <a:xfrm>
            <a:off x="4444998" y="2162176"/>
            <a:ext cx="3359148" cy="4162424"/>
          </a:xfrm>
        </p:spPr>
        <p:txBody>
          <a:bodyPr/>
          <a:lstStyle>
            <a:lvl1pPr>
              <a:defRPr/>
            </a:lvl1pPr>
          </a:lstStyle>
          <a:p>
            <a:pPr lvl="0"/>
            <a:r>
              <a:rPr lang="en-US" dirty="0" smtClean="0"/>
              <a:t>Click to edit text</a:t>
            </a:r>
          </a:p>
        </p:txBody>
      </p:sp>
      <p:sp>
        <p:nvSpPr>
          <p:cNvPr id="14" name="Text Placeholder 3"/>
          <p:cNvSpPr>
            <a:spLocks noGrp="1"/>
          </p:cNvSpPr>
          <p:nvPr>
            <p:ph type="body" sz="quarter" idx="33" hasCustomPrompt="1"/>
          </p:nvPr>
        </p:nvSpPr>
        <p:spPr>
          <a:xfrm>
            <a:off x="8343901" y="2162176"/>
            <a:ext cx="3359148" cy="4162424"/>
          </a:xfrm>
        </p:spPr>
        <p:txBody>
          <a:bodyPr/>
          <a:lstStyle>
            <a:lvl1pPr>
              <a:defRPr/>
            </a:lvl1pPr>
          </a:lstStyle>
          <a:p>
            <a:pPr lvl="0"/>
            <a:r>
              <a:rPr lang="en-US" dirty="0" smtClean="0"/>
              <a:t>Click to edit text</a:t>
            </a:r>
          </a:p>
        </p:txBody>
      </p:sp>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floating text left/graphic right">
    <p:spTree>
      <p:nvGrpSpPr>
        <p:cNvPr id="1" name=""/>
        <p:cNvGrpSpPr/>
        <p:nvPr/>
      </p:nvGrpSpPr>
      <p:grpSpPr>
        <a:xfrm>
          <a:off x="0" y="0"/>
          <a:ext cx="0" cy="0"/>
          <a:chOff x="0" y="0"/>
          <a:chExt cx="0" cy="0"/>
        </a:xfrm>
      </p:grpSpPr>
      <p:sp>
        <p:nvSpPr>
          <p:cNvPr id="4" name="Picture Placeholder 3"/>
          <p:cNvSpPr>
            <a:spLocks noGrp="1"/>
          </p:cNvSpPr>
          <p:nvPr>
            <p:ph type="pic" sz="quarter" idx="21" hasCustomPrompt="1"/>
          </p:nvPr>
        </p:nvSpPr>
        <p:spPr>
          <a:xfrm>
            <a:off x="4591050" y="511175"/>
            <a:ext cx="7048500" cy="5775325"/>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smtClean="0"/>
              <a:t>high-res image, chart or graph</a:t>
            </a:r>
            <a:endParaRPr lang="en-US" dirty="0"/>
          </a:p>
        </p:txBody>
      </p:sp>
      <p:sp>
        <p:nvSpPr>
          <p:cNvPr id="10" name="Title 8"/>
          <p:cNvSpPr>
            <a:spLocks noGrp="1"/>
          </p:cNvSpPr>
          <p:nvPr>
            <p:ph type="title"/>
          </p:nvPr>
        </p:nvSpPr>
        <p:spPr>
          <a:xfrm>
            <a:off x="555457" y="511842"/>
            <a:ext cx="3568867" cy="3112170"/>
          </a:xfrm>
          <a:prstGeom prst="rect">
            <a:avLst/>
          </a:prstGeom>
          <a:solidFill>
            <a:schemeClr val="accent4">
              <a:lumMod val="40000"/>
              <a:lumOff val="60000"/>
            </a:schemeClr>
          </a:solidFill>
        </p:spPr>
        <p:txBody>
          <a:bodyPr tIns="91440" bIns="91440">
            <a:normAutofit/>
          </a:bodyPr>
          <a:lstStyle>
            <a:lvl1pPr algn="l">
              <a:lnSpc>
                <a:spcPct val="100000"/>
              </a:lnSpc>
              <a:defRPr sz="3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cxnSp>
        <p:nvCxnSpPr>
          <p:cNvPr id="3" name="Straight Connector 2"/>
          <p:cNvCxnSpPr/>
          <p:nvPr userDrawn="1"/>
        </p:nvCxnSpPr>
        <p:spPr>
          <a:xfrm>
            <a:off x="4357938" y="511842"/>
            <a:ext cx="0" cy="5774658"/>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3"/>
          <p:cNvSpPr>
            <a:spLocks noGrp="1"/>
          </p:cNvSpPr>
          <p:nvPr>
            <p:ph type="body" sz="quarter" idx="32" hasCustomPrompt="1"/>
          </p:nvPr>
        </p:nvSpPr>
        <p:spPr>
          <a:xfrm>
            <a:off x="555456" y="3771901"/>
            <a:ext cx="3568867" cy="2514599"/>
          </a:xfrm>
        </p:spPr>
        <p:txBody>
          <a:bodyPr/>
          <a:lstStyle>
            <a:lvl1pPr>
              <a:defRPr/>
            </a:lvl1pPr>
          </a:lstStyle>
          <a:p>
            <a:pPr lvl="0"/>
            <a:r>
              <a:rPr lang="en-US" dirty="0" smtClean="0"/>
              <a:t>Click to edit text</a:t>
            </a:r>
          </a:p>
        </p:txBody>
      </p:sp>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hree column text">
    <p:spTree>
      <p:nvGrpSpPr>
        <p:cNvPr id="1" name=""/>
        <p:cNvGrpSpPr/>
        <p:nvPr/>
      </p:nvGrpSpPr>
      <p:grpSpPr>
        <a:xfrm>
          <a:off x="0" y="0"/>
          <a:ext cx="0" cy="0"/>
          <a:chOff x="0" y="0"/>
          <a:chExt cx="0" cy="0"/>
        </a:xfrm>
      </p:grpSpPr>
      <p:cxnSp>
        <p:nvCxnSpPr>
          <p:cNvPr id="3" name="Straight Connector 2"/>
          <p:cNvCxnSpPr/>
          <p:nvPr/>
        </p:nvCxnSpPr>
        <p:spPr>
          <a:xfrm>
            <a:off x="4167438" y="526152"/>
            <a:ext cx="0" cy="5788923"/>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087226" y="516350"/>
            <a:ext cx="0" cy="580825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3"/>
          <p:cNvSpPr>
            <a:spLocks noGrp="1"/>
          </p:cNvSpPr>
          <p:nvPr>
            <p:ph type="body" sz="quarter" idx="28"/>
          </p:nvPr>
        </p:nvSpPr>
        <p:spPr>
          <a:xfrm>
            <a:off x="4419601" y="526152"/>
            <a:ext cx="3419474" cy="1407422"/>
          </a:xfrm>
          <a:prstGeom prst="rect">
            <a:avLst/>
          </a:prstGeom>
          <a:solidFill>
            <a:schemeClr val="accent4">
              <a:lumMod val="40000"/>
              <a:lumOff val="60000"/>
            </a:schemeClr>
          </a:solidFill>
        </p:spPr>
        <p:txBody>
          <a:bodyPr numCol="1" spcCol="457200" anchor="ctr" anchorCtr="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8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smtClean="0"/>
              <a:t>Click to edit Master text styles</a:t>
            </a:r>
          </a:p>
        </p:txBody>
      </p:sp>
      <p:sp>
        <p:nvSpPr>
          <p:cNvPr id="9" name="Text Placeholder 3"/>
          <p:cNvSpPr>
            <a:spLocks noGrp="1"/>
          </p:cNvSpPr>
          <p:nvPr>
            <p:ph type="body" sz="quarter" idx="29"/>
          </p:nvPr>
        </p:nvSpPr>
        <p:spPr>
          <a:xfrm>
            <a:off x="8343901" y="547479"/>
            <a:ext cx="3350292" cy="1407422"/>
          </a:xfrm>
          <a:prstGeom prst="rect">
            <a:avLst/>
          </a:prstGeom>
          <a:solidFill>
            <a:schemeClr val="accent4">
              <a:lumMod val="40000"/>
              <a:lumOff val="60000"/>
            </a:schemeClr>
          </a:solidFill>
        </p:spPr>
        <p:txBody>
          <a:bodyPr numCol="1" spcCol="457200" anchor="ctr" anchorCtr="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8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smtClean="0"/>
              <a:t>Click to edit Master text styles</a:t>
            </a:r>
          </a:p>
        </p:txBody>
      </p:sp>
      <p:sp>
        <p:nvSpPr>
          <p:cNvPr id="13" name="Text Placeholder 3"/>
          <p:cNvSpPr>
            <a:spLocks noGrp="1"/>
          </p:cNvSpPr>
          <p:nvPr>
            <p:ph type="body" sz="quarter" idx="31"/>
          </p:nvPr>
        </p:nvSpPr>
        <p:spPr>
          <a:xfrm>
            <a:off x="495300" y="516627"/>
            <a:ext cx="3419474" cy="1407422"/>
          </a:xfrm>
          <a:prstGeom prst="rect">
            <a:avLst/>
          </a:prstGeom>
          <a:solidFill>
            <a:schemeClr val="accent4">
              <a:lumMod val="40000"/>
              <a:lumOff val="60000"/>
            </a:schemeClr>
          </a:solidFill>
        </p:spPr>
        <p:txBody>
          <a:bodyPr numCol="1" spcCol="457200" anchor="ctr" anchorCtr="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800" b="1" i="0" baseline="0">
                <a:solidFill>
                  <a:srgbClr val="588AB6"/>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smtClean="0"/>
              <a:t>Click to edit Master text styles</a:t>
            </a:r>
          </a:p>
        </p:txBody>
      </p:sp>
      <p:sp>
        <p:nvSpPr>
          <p:cNvPr id="10" name="Text Placeholder 3"/>
          <p:cNvSpPr>
            <a:spLocks noGrp="1"/>
          </p:cNvSpPr>
          <p:nvPr>
            <p:ph type="body" sz="quarter" idx="18" hasCustomPrompt="1"/>
          </p:nvPr>
        </p:nvSpPr>
        <p:spPr>
          <a:xfrm>
            <a:off x="555626" y="2162176"/>
            <a:ext cx="3359148" cy="4162424"/>
          </a:xfrm>
        </p:spPr>
        <p:txBody>
          <a:bodyPr/>
          <a:lstStyle>
            <a:lvl1pPr>
              <a:defRPr/>
            </a:lvl1pPr>
          </a:lstStyle>
          <a:p>
            <a:pPr lvl="0"/>
            <a:r>
              <a:rPr lang="en-US" dirty="0" smtClean="0"/>
              <a:t>Click to edit text</a:t>
            </a:r>
          </a:p>
        </p:txBody>
      </p:sp>
      <p:sp>
        <p:nvSpPr>
          <p:cNvPr id="12" name="Text Placeholder 3"/>
          <p:cNvSpPr>
            <a:spLocks noGrp="1"/>
          </p:cNvSpPr>
          <p:nvPr>
            <p:ph type="body" sz="quarter" idx="32" hasCustomPrompt="1"/>
          </p:nvPr>
        </p:nvSpPr>
        <p:spPr>
          <a:xfrm>
            <a:off x="4444998" y="2162176"/>
            <a:ext cx="3359148" cy="4162424"/>
          </a:xfrm>
        </p:spPr>
        <p:txBody>
          <a:bodyPr/>
          <a:lstStyle>
            <a:lvl1pPr>
              <a:defRPr/>
            </a:lvl1pPr>
          </a:lstStyle>
          <a:p>
            <a:pPr lvl="0"/>
            <a:r>
              <a:rPr lang="en-US" dirty="0" smtClean="0"/>
              <a:t>Click to edit text</a:t>
            </a:r>
          </a:p>
        </p:txBody>
      </p:sp>
      <p:sp>
        <p:nvSpPr>
          <p:cNvPr id="14" name="Text Placeholder 3"/>
          <p:cNvSpPr>
            <a:spLocks noGrp="1"/>
          </p:cNvSpPr>
          <p:nvPr>
            <p:ph type="body" sz="quarter" idx="33" hasCustomPrompt="1"/>
          </p:nvPr>
        </p:nvSpPr>
        <p:spPr>
          <a:xfrm>
            <a:off x="8343901" y="2162176"/>
            <a:ext cx="3359148" cy="4162424"/>
          </a:xfrm>
        </p:spPr>
        <p:txBody>
          <a:bodyPr/>
          <a:lstStyle>
            <a:lvl1pPr>
              <a:defRPr/>
            </a:lvl1pPr>
          </a:lstStyle>
          <a:p>
            <a:pPr lvl="0"/>
            <a:r>
              <a:rPr lang="en-US" dirty="0" smtClean="0"/>
              <a:t>Click to edit text</a:t>
            </a:r>
          </a:p>
        </p:txBody>
      </p:sp>
      <p:cxnSp>
        <p:nvCxnSpPr>
          <p:cNvPr id="11" name="Straight Connector 10"/>
          <p:cNvCxnSpPr/>
          <p:nvPr/>
        </p:nvCxnSpPr>
        <p:spPr>
          <a:xfrm>
            <a:off x="4167438" y="526152"/>
            <a:ext cx="0" cy="5788923"/>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087226" y="516350"/>
            <a:ext cx="0" cy="580825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userDrawn="1"/>
        </p:nvCxnSpPr>
        <p:spPr>
          <a:xfrm>
            <a:off x="4167438" y="526152"/>
            <a:ext cx="0" cy="5788923"/>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userDrawn="1"/>
        </p:nvCxnSpPr>
        <p:spPr>
          <a:xfrm>
            <a:off x="8087226" y="516350"/>
            <a:ext cx="0" cy="580825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full width graphic/bottom text">
    <p:spTree>
      <p:nvGrpSpPr>
        <p:cNvPr id="1" name=""/>
        <p:cNvGrpSpPr/>
        <p:nvPr/>
      </p:nvGrpSpPr>
      <p:grpSpPr>
        <a:xfrm>
          <a:off x="0" y="0"/>
          <a:ext cx="0" cy="0"/>
          <a:chOff x="0" y="0"/>
          <a:chExt cx="0" cy="0"/>
        </a:xfrm>
      </p:grpSpPr>
      <p:sp>
        <p:nvSpPr>
          <p:cNvPr id="4" name="Picture Placeholder 3"/>
          <p:cNvSpPr>
            <a:spLocks noGrp="1"/>
          </p:cNvSpPr>
          <p:nvPr>
            <p:ph type="pic" sz="quarter" idx="21" hasCustomPrompt="1"/>
          </p:nvPr>
        </p:nvSpPr>
        <p:spPr>
          <a:xfrm>
            <a:off x="0" y="0"/>
            <a:ext cx="12192000" cy="400050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smtClean="0"/>
              <a:t>high-res image, chart or graph</a:t>
            </a:r>
          </a:p>
        </p:txBody>
      </p:sp>
      <p:sp>
        <p:nvSpPr>
          <p:cNvPr id="10" name="Title 8"/>
          <p:cNvSpPr>
            <a:spLocks noGrp="1"/>
          </p:cNvSpPr>
          <p:nvPr>
            <p:ph type="title"/>
          </p:nvPr>
        </p:nvSpPr>
        <p:spPr>
          <a:xfrm>
            <a:off x="438150" y="4528385"/>
            <a:ext cx="11287126" cy="721891"/>
          </a:xfrm>
          <a:prstGeom prst="rect">
            <a:avLst/>
          </a:prstGeom>
          <a:solidFill>
            <a:schemeClr val="accent4">
              <a:lumMod val="40000"/>
              <a:lumOff val="60000"/>
            </a:schemeClr>
          </a:solidFill>
        </p:spPr>
        <p:txBody>
          <a:bodyPr tIns="91440" bIns="91440"/>
          <a:lstStyle>
            <a:lvl1pPr algn="l">
              <a:lnSpc>
                <a:spcPct val="100000"/>
              </a:lnSpc>
              <a:defRPr sz="3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cxnSp>
        <p:nvCxnSpPr>
          <p:cNvPr id="3" name="Straight Connector 2"/>
          <p:cNvCxnSpPr/>
          <p:nvPr userDrawn="1"/>
        </p:nvCxnSpPr>
        <p:spPr>
          <a:xfrm flipH="1">
            <a:off x="0" y="40386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quarter" idx="32" hasCustomPrompt="1"/>
          </p:nvPr>
        </p:nvSpPr>
        <p:spPr>
          <a:xfrm>
            <a:off x="438150" y="5467351"/>
            <a:ext cx="11287126" cy="914399"/>
          </a:xfrm>
        </p:spPr>
        <p:txBody>
          <a:bodyPr/>
          <a:lstStyle>
            <a:lvl1pPr>
              <a:defRPr/>
            </a:lvl1pPr>
          </a:lstStyle>
          <a:p>
            <a:pPr lvl="0"/>
            <a:r>
              <a:rPr lang="en-US" dirty="0" smtClean="0"/>
              <a:t>Click to edit text</a:t>
            </a:r>
          </a:p>
        </p:txBody>
      </p:sp>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3 column graphic">
    <p:spTree>
      <p:nvGrpSpPr>
        <p:cNvPr id="1" name=""/>
        <p:cNvGrpSpPr/>
        <p:nvPr/>
      </p:nvGrpSpPr>
      <p:grpSpPr>
        <a:xfrm>
          <a:off x="0" y="0"/>
          <a:ext cx="0" cy="0"/>
          <a:chOff x="0" y="0"/>
          <a:chExt cx="0" cy="0"/>
        </a:xfrm>
      </p:grpSpPr>
      <p:sp>
        <p:nvSpPr>
          <p:cNvPr id="3" name="Picture Placeholder 2"/>
          <p:cNvSpPr>
            <a:spLocks noGrp="1"/>
          </p:cNvSpPr>
          <p:nvPr>
            <p:ph type="pic" sz="quarter" idx="26" hasCustomPrompt="1"/>
          </p:nvPr>
        </p:nvSpPr>
        <p:spPr>
          <a:xfrm>
            <a:off x="55562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smtClean="0"/>
              <a:t>high-res image, chart or graph</a:t>
            </a:r>
            <a:endParaRPr lang="en-US" dirty="0"/>
          </a:p>
        </p:txBody>
      </p:sp>
      <p:sp>
        <p:nvSpPr>
          <p:cNvPr id="13" name="Text Placeholder 3"/>
          <p:cNvSpPr>
            <a:spLocks noGrp="1"/>
          </p:cNvSpPr>
          <p:nvPr>
            <p:ph type="body" sz="quarter" idx="16"/>
          </p:nvPr>
        </p:nvSpPr>
        <p:spPr>
          <a:xfrm>
            <a:off x="555457" y="1419226"/>
            <a:ext cx="11122193" cy="762000"/>
          </a:xfrm>
          <a:prstGeom prst="rect">
            <a:avLst/>
          </a:prstGeom>
          <a:solidFill>
            <a:schemeClr val="accent4">
              <a:lumMod val="40000"/>
              <a:lumOff val="60000"/>
            </a:schemeClr>
          </a:solidFill>
          <a:ln>
            <a:noFill/>
          </a:ln>
        </p:spPr>
        <p:txBody>
          <a:bodyPr tIns="0" bIns="0" numCol="1" spcCol="457200" anchor="ctr" anchorCtr="0">
            <a:normAutofit/>
          </a:bodyPr>
          <a:lstStyle>
            <a:lvl1pPr marL="0" marR="0" indent="0" algn="l" defTabSz="457200" rtl="0" eaLnBrk="1" fontAlgn="auto" latinLnBrk="0" hangingPunct="1">
              <a:lnSpc>
                <a:spcPts val="2400"/>
              </a:lnSpc>
              <a:spcBef>
                <a:spcPts val="0"/>
              </a:spcBef>
              <a:spcAft>
                <a:spcPts val="0"/>
              </a:spcAft>
              <a:buClrTx/>
              <a:buSzTx/>
              <a:buFont typeface="Arial"/>
              <a:buNone/>
              <a:tabLst/>
              <a:defRPr lang="en-US" sz="2400" b="1" i="0" kern="1200" dirty="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cxnSp>
        <p:nvCxnSpPr>
          <p:cNvPr id="14" name="Straight Connector 13"/>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11" name="Picture Placeholder 2"/>
          <p:cNvSpPr>
            <a:spLocks noGrp="1"/>
          </p:cNvSpPr>
          <p:nvPr>
            <p:ph type="pic" sz="quarter" idx="27" hasCustomPrompt="1"/>
          </p:nvPr>
        </p:nvSpPr>
        <p:spPr>
          <a:xfrm>
            <a:off x="433696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smtClean="0"/>
              <a:t>high-res image, chart or graph</a:t>
            </a:r>
            <a:endParaRPr lang="en-US" dirty="0"/>
          </a:p>
        </p:txBody>
      </p:sp>
      <p:sp>
        <p:nvSpPr>
          <p:cNvPr id="12" name="Picture Placeholder 2"/>
          <p:cNvSpPr>
            <a:spLocks noGrp="1"/>
          </p:cNvSpPr>
          <p:nvPr>
            <p:ph type="pic" sz="quarter" idx="28" hasCustomPrompt="1"/>
          </p:nvPr>
        </p:nvSpPr>
        <p:spPr>
          <a:xfrm>
            <a:off x="811847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smtClean="0"/>
              <a:t>high-res image, chart or graph</a:t>
            </a:r>
            <a:endParaRPr lang="en-US" dirty="0"/>
          </a:p>
        </p:txBody>
      </p:sp>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large photo left/text right">
    <p:spTree>
      <p:nvGrpSpPr>
        <p:cNvPr id="1" name=""/>
        <p:cNvGrpSpPr/>
        <p:nvPr/>
      </p:nvGrpSpPr>
      <p:grpSpPr>
        <a:xfrm>
          <a:off x="0" y="0"/>
          <a:ext cx="0" cy="0"/>
          <a:chOff x="0" y="0"/>
          <a:chExt cx="0" cy="0"/>
        </a:xfrm>
      </p:grpSpPr>
      <p:sp>
        <p:nvSpPr>
          <p:cNvPr id="3" name="Picture Placeholder 2"/>
          <p:cNvSpPr>
            <a:spLocks noGrp="1"/>
          </p:cNvSpPr>
          <p:nvPr>
            <p:ph type="pic" sz="quarter" idx="22" hasCustomPrompt="1"/>
          </p:nvPr>
        </p:nvSpPr>
        <p:spPr>
          <a:xfrm>
            <a:off x="0" y="0"/>
            <a:ext cx="7091363" cy="685800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smtClean="0"/>
              <a:t>high-res image, chart or graph</a:t>
            </a:r>
            <a:endParaRPr lang="en-US" dirty="0"/>
          </a:p>
        </p:txBody>
      </p:sp>
      <p:sp>
        <p:nvSpPr>
          <p:cNvPr id="45" name="Title 8"/>
          <p:cNvSpPr>
            <a:spLocks noGrp="1"/>
          </p:cNvSpPr>
          <p:nvPr>
            <p:ph type="title"/>
          </p:nvPr>
        </p:nvSpPr>
        <p:spPr>
          <a:xfrm>
            <a:off x="7611979" y="542228"/>
            <a:ext cx="4046621" cy="1696147"/>
          </a:xfrm>
          <a:prstGeom prst="rect">
            <a:avLst/>
          </a:prstGeom>
          <a:solidFill>
            <a:schemeClr val="accent4">
              <a:lumMod val="40000"/>
              <a:lumOff val="60000"/>
            </a:schemeClr>
          </a:solidFill>
        </p:spPr>
        <p:txBody>
          <a:bodyPr>
            <a:normAutofit/>
          </a:bodyPr>
          <a:lstStyle>
            <a:lvl1pPr algn="l">
              <a:lnSpc>
                <a:spcPct val="100000"/>
              </a:lnSpc>
              <a:defRPr sz="3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cxnSp>
        <p:nvCxnSpPr>
          <p:cNvPr id="46" name="Straight Connector 45"/>
          <p:cNvCxnSpPr/>
          <p:nvPr userDrawn="1"/>
        </p:nvCxnSpPr>
        <p:spPr>
          <a:xfrm flipH="1">
            <a:off x="7090611" y="0"/>
            <a:ext cx="1" cy="6857999"/>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3"/>
          <p:cNvSpPr>
            <a:spLocks noGrp="1"/>
          </p:cNvSpPr>
          <p:nvPr>
            <p:ph type="body" sz="quarter" idx="21"/>
          </p:nvPr>
        </p:nvSpPr>
        <p:spPr>
          <a:xfrm>
            <a:off x="7611980" y="2524124"/>
            <a:ext cx="4046619" cy="3781425"/>
          </a:xfrm>
          <a:prstGeom prst="rect">
            <a:avLst/>
          </a:prstGeom>
        </p:spPr>
        <p:txBody>
          <a:bodyPr numCol="1" spcCol="45720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400" baseline="0">
                <a:solidFill>
                  <a:schemeClr val="tx1">
                    <a:lumMod val="75000"/>
                    <a:lumOff val="25000"/>
                  </a:schemeClr>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endParaRPr lang="en-US" dirty="0"/>
          </a:p>
        </p:txBody>
      </p:sp>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full-screen 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a:solidFill>
            <a:schemeClr val="accent4">
              <a:lumMod val="20000"/>
              <a:lumOff val="80000"/>
            </a:schemeClr>
          </a:solidFill>
        </p:spPr>
        <p:txBody>
          <a:bodyPr anchor="ctr">
            <a:normAutofit/>
          </a:bodyPr>
          <a:lstStyle>
            <a:lvl1pPr algn="r">
              <a:defRPr sz="4000"/>
            </a:lvl1pPr>
            <a:lvl9pPr marL="4876678" indent="0" algn="r">
              <a:buNone/>
              <a:defRPr sz="4000" baseline="0">
                <a:solidFill>
                  <a:schemeClr val="bg2"/>
                </a:solidFill>
              </a:defRPr>
            </a:lvl9pPr>
          </a:lstStyle>
          <a:p>
            <a:pPr lvl="8"/>
            <a:r>
              <a:rPr lang="en-US" dirty="0" smtClean="0"/>
              <a:t>high-res image</a:t>
            </a:r>
            <a:endParaRPr lang="en-US" dirty="0"/>
          </a:p>
        </p:txBody>
      </p:sp>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end slide - option 2">
    <p:spTree>
      <p:nvGrpSpPr>
        <p:cNvPr id="1" name=""/>
        <p:cNvGrpSpPr/>
        <p:nvPr/>
      </p:nvGrpSpPr>
      <p:grpSpPr>
        <a:xfrm>
          <a:off x="0" y="0"/>
          <a:ext cx="0" cy="0"/>
          <a:chOff x="0" y="0"/>
          <a:chExt cx="0" cy="0"/>
        </a:xfrm>
      </p:grpSpPr>
      <p:cxnSp>
        <p:nvCxnSpPr>
          <p:cNvPr id="6" name="Straight Connector 5"/>
          <p:cNvCxnSpPr/>
          <p:nvPr userDrawn="1"/>
        </p:nvCxnSpPr>
        <p:spPr>
          <a:xfrm>
            <a:off x="7909032" y="694147"/>
            <a:ext cx="0" cy="5487577"/>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52909" y="2446748"/>
            <a:ext cx="2690635" cy="1932902"/>
          </a:xfrm>
          <a:prstGeom prst="rect">
            <a:avLst/>
          </a:prstGeom>
        </p:spPr>
      </p:pic>
      <p:sp>
        <p:nvSpPr>
          <p:cNvPr id="4" name="Footer Placeholder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r>
              <a:rPr lang="en-US" dirty="0" smtClean="0"/>
              <a:t>Bricker &amp; Eckler LLP © 2019</a:t>
            </a:r>
            <a:endParaRPr lang="en-US" dirty="0"/>
          </a:p>
        </p:txBody>
      </p:sp>
    </p:spTree>
    <p:extLst>
      <p:ext uri="{BB962C8B-B14F-4D97-AF65-F5344CB8AC3E}">
        <p14:creationId xmlns:p14="http://schemas.microsoft.com/office/powerpoint/2010/main" val="37584595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end slide - option 1">
    <p:spTree>
      <p:nvGrpSpPr>
        <p:cNvPr id="1" name=""/>
        <p:cNvGrpSpPr/>
        <p:nvPr/>
      </p:nvGrpSpPr>
      <p:grpSpPr>
        <a:xfrm>
          <a:off x="0" y="0"/>
          <a:ext cx="0" cy="0"/>
          <a:chOff x="0" y="0"/>
          <a:chExt cx="0" cy="0"/>
        </a:xfrm>
      </p:grpSpPr>
      <p:cxnSp>
        <p:nvCxnSpPr>
          <p:cNvPr id="6" name="Straight Connector 5"/>
          <p:cNvCxnSpPr/>
          <p:nvPr userDrawn="1"/>
        </p:nvCxnSpPr>
        <p:spPr>
          <a:xfrm>
            <a:off x="6023082" y="1589498"/>
            <a:ext cx="0" cy="3708509"/>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34412" y="1791373"/>
            <a:ext cx="4109084" cy="2951889"/>
          </a:xfrm>
          <a:prstGeom prst="rect">
            <a:avLst/>
          </a:prstGeom>
        </p:spPr>
      </p:pic>
      <p:sp>
        <p:nvSpPr>
          <p:cNvPr id="4" name="Footer Placeholder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r>
              <a:rPr lang="en-US" dirty="0" smtClean="0"/>
              <a:t>Bricker &amp; Eckler LLP © 2019</a:t>
            </a:r>
            <a:endParaRPr lang="en-US" dirty="0"/>
          </a:p>
        </p:txBody>
      </p:sp>
    </p:spTree>
    <p:extLst>
      <p:ext uri="{BB962C8B-B14F-4D97-AF65-F5344CB8AC3E}">
        <p14:creationId xmlns:p14="http://schemas.microsoft.com/office/powerpoint/2010/main" val="620475724"/>
      </p:ext>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slide - option 1">
    <p:spTree>
      <p:nvGrpSpPr>
        <p:cNvPr id="1" name=""/>
        <p:cNvGrpSpPr/>
        <p:nvPr/>
      </p:nvGrpSpPr>
      <p:grpSpPr>
        <a:xfrm>
          <a:off x="0" y="0"/>
          <a:ext cx="0" cy="0"/>
          <a:chOff x="0" y="0"/>
          <a:chExt cx="0" cy="0"/>
        </a:xfrm>
      </p:grpSpPr>
      <p:sp>
        <p:nvSpPr>
          <p:cNvPr id="3" name="Picture Placeholder 2"/>
          <p:cNvSpPr>
            <a:spLocks noGrp="1"/>
          </p:cNvSpPr>
          <p:nvPr>
            <p:ph type="pic" sz="quarter" idx="21" hasCustomPrompt="1"/>
          </p:nvPr>
        </p:nvSpPr>
        <p:spPr>
          <a:xfrm>
            <a:off x="0" y="-88"/>
            <a:ext cx="12192000" cy="4002088"/>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smtClean="0"/>
              <a:t>high-res hero image</a:t>
            </a:r>
          </a:p>
        </p:txBody>
      </p:sp>
      <p:sp>
        <p:nvSpPr>
          <p:cNvPr id="8" name="Rectangle 7"/>
          <p:cNvSpPr/>
          <p:nvPr userDrawn="1"/>
        </p:nvSpPr>
        <p:spPr>
          <a:xfrm>
            <a:off x="8633361" y="4002000"/>
            <a:ext cx="3558639" cy="2856000"/>
          </a:xfrm>
          <a:prstGeom prst="rect">
            <a:avLst/>
          </a:prstGeom>
          <a:solidFill>
            <a:srgbClr val="0C2A4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163322" y="4506445"/>
            <a:ext cx="2470265" cy="1793667"/>
          </a:xfrm>
          <a:prstGeom prst="rect">
            <a:avLst/>
          </a:prstGeom>
        </p:spPr>
      </p:pic>
      <p:sp>
        <p:nvSpPr>
          <p:cNvPr id="16" name="Text Placeholder 3"/>
          <p:cNvSpPr>
            <a:spLocks noGrp="1"/>
          </p:cNvSpPr>
          <p:nvPr>
            <p:ph type="body" sz="quarter" idx="16"/>
          </p:nvPr>
        </p:nvSpPr>
        <p:spPr>
          <a:xfrm>
            <a:off x="455345" y="4312846"/>
            <a:ext cx="7745680" cy="629392"/>
          </a:xfrm>
          <a:prstGeom prst="rect">
            <a:avLst/>
          </a:prstGeom>
          <a:solidFill>
            <a:schemeClr val="accent4">
              <a:lumMod val="40000"/>
              <a:lumOff val="60000"/>
            </a:schemeClr>
          </a:solidFill>
        </p:spPr>
        <p:txBody>
          <a:bodyPr lIns="182880" tIns="91440" rIns="182880" bIns="0" numCol="1" spcCol="457200" anchor="ctr" anchorCtr="0">
            <a:normAutofit/>
          </a:bodyPr>
          <a:lstStyle>
            <a:lvl1pPr marL="0" marR="0" indent="0" algn="l" defTabSz="457200" rtl="0" eaLnBrk="1" fontAlgn="auto" latinLnBrk="0" hangingPunct="1">
              <a:lnSpc>
                <a:spcPct val="150000"/>
              </a:lnSpc>
              <a:spcBef>
                <a:spcPts val="0"/>
              </a:spcBef>
              <a:spcAft>
                <a:spcPts val="0"/>
              </a:spcAft>
              <a:buClrTx/>
              <a:buSzTx/>
              <a:buFont typeface="Arial"/>
              <a:buNone/>
              <a:tabLst/>
              <a:defRPr sz="28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endParaRPr lang="en-US" dirty="0"/>
          </a:p>
        </p:txBody>
      </p:sp>
      <p:sp>
        <p:nvSpPr>
          <p:cNvPr id="15" name="Title 8"/>
          <p:cNvSpPr>
            <a:spLocks noGrp="1"/>
          </p:cNvSpPr>
          <p:nvPr>
            <p:ph type="title"/>
          </p:nvPr>
        </p:nvSpPr>
        <p:spPr>
          <a:xfrm>
            <a:off x="455345" y="1866900"/>
            <a:ext cx="7053942" cy="1740423"/>
          </a:xfrm>
          <a:prstGeom prst="rect">
            <a:avLst/>
          </a:prstGeom>
        </p:spPr>
        <p:txBody>
          <a:bodyPr>
            <a:normAutofit/>
          </a:bodyPr>
          <a:lstStyle>
            <a:lvl1pPr algn="l">
              <a:lnSpc>
                <a:spcPct val="100000"/>
              </a:lnSpc>
              <a:defRPr sz="5400" b="1" i="0" baseline="0">
                <a:solidFill>
                  <a:schemeClr val="bg1"/>
                </a:solidFill>
                <a:latin typeface="Arial Black" panose="020B0A04020102020204" pitchFamily="34" charset="0"/>
                <a:ea typeface="Arial Black" panose="020B0A04020102020204" pitchFamily="34" charset="0"/>
                <a:cs typeface="Arial Black" panose="020B0A04020102020204" pitchFamily="34" charset="0"/>
              </a:defRPr>
            </a:lvl1pPr>
          </a:lstStyle>
          <a:p>
            <a:endParaRPr lang="en-US" dirty="0"/>
          </a:p>
        </p:txBody>
      </p:sp>
      <p:cxnSp>
        <p:nvCxnSpPr>
          <p:cNvPr id="12" name="Straight Connector 11"/>
          <p:cNvCxnSpPr/>
          <p:nvPr userDrawn="1"/>
        </p:nvCxnSpPr>
        <p:spPr>
          <a:xfrm flipH="1">
            <a:off x="0" y="40020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3097915"/>
      </p:ext>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 column text - no subtitle">
    <p:spTree>
      <p:nvGrpSpPr>
        <p:cNvPr id="1" name=""/>
        <p:cNvGrpSpPr/>
        <p:nvPr/>
      </p:nvGrpSpPr>
      <p:grpSpPr>
        <a:xfrm>
          <a:off x="0" y="0"/>
          <a:ext cx="0" cy="0"/>
          <a:chOff x="0" y="0"/>
          <a:chExt cx="0" cy="0"/>
        </a:xfrm>
      </p:grpSpPr>
      <p:cxnSp>
        <p:nvCxnSpPr>
          <p:cNvPr id="6" name="Straight Connector 5"/>
          <p:cNvCxnSpPr/>
          <p:nvPr userDrawn="1"/>
        </p:nvCxnSpPr>
        <p:spPr>
          <a:xfrm>
            <a:off x="555457" y="1433513"/>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8"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0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endParaRPr lang="en-US" dirty="0"/>
          </a:p>
        </p:txBody>
      </p:sp>
      <p:sp>
        <p:nvSpPr>
          <p:cNvPr id="3" name="Text Placeholder 2"/>
          <p:cNvSpPr>
            <a:spLocks noGrp="1"/>
          </p:cNvSpPr>
          <p:nvPr>
            <p:ph type="body" sz="quarter" idx="10"/>
          </p:nvPr>
        </p:nvSpPr>
        <p:spPr>
          <a:xfrm>
            <a:off x="555625" y="1666876"/>
            <a:ext cx="11122025" cy="4705350"/>
          </a:xfrm>
        </p:spPr>
        <p:txBody>
          <a:bodyPr/>
          <a:lstStyle/>
          <a:p>
            <a:pPr lvl="0"/>
            <a:endParaRPr lang="en-US" dirty="0"/>
          </a:p>
        </p:txBody>
      </p:sp>
      <p:sp>
        <p:nvSpPr>
          <p:cNvPr id="10" name="Slide Number Placeholder 4"/>
          <p:cNvSpPr>
            <a:spLocks noGrp="1"/>
          </p:cNvSpPr>
          <p:nvPr>
            <p:ph type="sldNum" sz="quarter" idx="4"/>
          </p:nvPr>
        </p:nvSpPr>
        <p:spPr>
          <a:xfrm>
            <a:off x="11706331" y="6429375"/>
            <a:ext cx="399944" cy="365125"/>
          </a:xfrm>
          <a:prstGeom prst="rect">
            <a:avLst/>
          </a:prstGeom>
        </p:spPr>
        <p:txBody>
          <a:bodyPr vert="horz" lIns="91440" tIns="45720" rIns="91440" bIns="45720" rtlCol="0" anchor="ctr"/>
          <a:lstStyle>
            <a:lvl1pPr algn="r">
              <a:defRPr sz="1300" b="1" i="0">
                <a:solidFill>
                  <a:schemeClr val="accent4"/>
                </a:solidFill>
                <a:latin typeface="Arial" panose="020B0604020202020204" pitchFamily="34" charset="0"/>
                <a:ea typeface="Arial" panose="020B0604020202020204" pitchFamily="34" charset="0"/>
                <a:cs typeface="Arial" panose="020B0604020202020204" pitchFamily="34" charset="0"/>
              </a:defRPr>
            </a:lvl1pPr>
          </a:lstStyle>
          <a:p>
            <a:fld id="{D74EEBE0-90DA-9449-945D-BE812F6254A8}" type="slidenum">
              <a:rPr lang="en-US" smtClean="0"/>
              <a:pPr/>
              <a:t>‹#›</a:t>
            </a:fld>
            <a:endParaRPr lang="en-US" dirty="0"/>
          </a:p>
        </p:txBody>
      </p:sp>
    </p:spTree>
    <p:extLst>
      <p:ext uri="{BB962C8B-B14F-4D97-AF65-F5344CB8AC3E}">
        <p14:creationId xmlns:p14="http://schemas.microsoft.com/office/powerpoint/2010/main" val="33453245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 column text no subtitle">
    <p:spTree>
      <p:nvGrpSpPr>
        <p:cNvPr id="1" name=""/>
        <p:cNvGrpSpPr/>
        <p:nvPr/>
      </p:nvGrpSpPr>
      <p:grpSpPr>
        <a:xfrm>
          <a:off x="0" y="0"/>
          <a:ext cx="0" cy="0"/>
          <a:chOff x="0" y="0"/>
          <a:chExt cx="0" cy="0"/>
        </a:xfrm>
      </p:grpSpPr>
      <p:sp>
        <p:nvSpPr>
          <p:cNvPr id="14"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33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p>
        </p:txBody>
      </p:sp>
      <p:sp>
        <p:nvSpPr>
          <p:cNvPr id="3" name="Text Placeholder 2"/>
          <p:cNvSpPr>
            <a:spLocks noGrp="1"/>
          </p:cNvSpPr>
          <p:nvPr>
            <p:ph type="body" sz="quarter" idx="17"/>
          </p:nvPr>
        </p:nvSpPr>
        <p:spPr>
          <a:xfrm>
            <a:off x="555626" y="1450212"/>
            <a:ext cx="11122025" cy="4922015"/>
          </a:xfrm>
        </p:spPr>
        <p:txBody>
          <a:bodyPr/>
          <a:lstStyle>
            <a:lvl1pPr>
              <a:defRPr/>
            </a:lvl1pPr>
          </a:lstStyle>
          <a:p>
            <a:pPr lvl="0"/>
            <a:r>
              <a:rPr lang="en-US"/>
              <a:t>Edit Master text styles</a:t>
            </a:r>
          </a:p>
        </p:txBody>
      </p:sp>
      <p:cxnSp>
        <p:nvCxnSpPr>
          <p:cNvPr id="9" name="Straight Connector 8"/>
          <p:cNvCxnSpPr/>
          <p:nvPr/>
        </p:nvCxnSpPr>
        <p:spPr>
          <a:xfrm>
            <a:off x="555458" y="1354508"/>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376" y="465725"/>
            <a:ext cx="1468275" cy="810173"/>
          </a:xfrm>
          <a:prstGeom prst="rect">
            <a:avLst/>
          </a:prstGeom>
        </p:spPr>
      </p:pic>
      <p:sp>
        <p:nvSpPr>
          <p:cNvPr id="6" name="Footer Placeholder 2"/>
          <p:cNvSpPr>
            <a:spLocks noGrp="1"/>
          </p:cNvSpPr>
          <p:nvPr>
            <p:ph type="ftr" sz="quarter" idx="3"/>
          </p:nvPr>
        </p:nvSpPr>
        <p:spPr>
          <a:xfrm>
            <a:off x="0" y="6492876"/>
            <a:ext cx="4114800" cy="365125"/>
          </a:xfrm>
          <a:prstGeom prst="rect">
            <a:avLst/>
          </a:prstGeom>
        </p:spPr>
        <p:txBody>
          <a:bodyPr vert="horz" lIns="91440" tIns="45720" rIns="91440" bIns="45720" rtlCol="0" anchor="ctr"/>
          <a:lstStyle>
            <a:lvl1pPr algn="ctr">
              <a:defRPr sz="1100" b="1" i="0">
                <a:solidFill>
                  <a:srgbClr val="00355F"/>
                </a:solidFill>
                <a:latin typeface="Arial" panose="020B0604020202020204" pitchFamily="34" charset="0"/>
                <a:ea typeface="Arial" panose="020B0604020202020204" pitchFamily="34" charset="0"/>
                <a:cs typeface="Arial" panose="020B0604020202020204" pitchFamily="34" charset="0"/>
              </a:defRPr>
            </a:lvl1pPr>
          </a:lstStyle>
          <a:p>
            <a:pPr algn="l"/>
            <a:r>
              <a:rPr lang="en-US" dirty="0"/>
              <a:t>Bricker &amp; Eckler LLP © 2020</a:t>
            </a:r>
          </a:p>
        </p:txBody>
      </p:sp>
    </p:spTree>
    <p:extLst>
      <p:ext uri="{BB962C8B-B14F-4D97-AF65-F5344CB8AC3E}">
        <p14:creationId xmlns:p14="http://schemas.microsoft.com/office/powerpoint/2010/main" val="1467102402"/>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loating text left/graphic right">
    <p:spTree>
      <p:nvGrpSpPr>
        <p:cNvPr id="1" name=""/>
        <p:cNvGrpSpPr/>
        <p:nvPr/>
      </p:nvGrpSpPr>
      <p:grpSpPr>
        <a:xfrm>
          <a:off x="0" y="0"/>
          <a:ext cx="0" cy="0"/>
          <a:chOff x="0" y="0"/>
          <a:chExt cx="0" cy="0"/>
        </a:xfrm>
      </p:grpSpPr>
      <p:sp>
        <p:nvSpPr>
          <p:cNvPr id="4" name="Picture Placeholder 3"/>
          <p:cNvSpPr>
            <a:spLocks noGrp="1"/>
          </p:cNvSpPr>
          <p:nvPr>
            <p:ph type="pic" sz="quarter" idx="21" hasCustomPrompt="1"/>
          </p:nvPr>
        </p:nvSpPr>
        <p:spPr>
          <a:xfrm>
            <a:off x="4591050" y="511175"/>
            <a:ext cx="7048500" cy="5775325"/>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smtClean="0"/>
              <a:t>high-res image, chart or graph</a:t>
            </a:r>
            <a:endParaRPr lang="en-US" dirty="0"/>
          </a:p>
        </p:txBody>
      </p:sp>
      <p:sp>
        <p:nvSpPr>
          <p:cNvPr id="10" name="Title 8"/>
          <p:cNvSpPr>
            <a:spLocks noGrp="1"/>
          </p:cNvSpPr>
          <p:nvPr>
            <p:ph type="title"/>
          </p:nvPr>
        </p:nvSpPr>
        <p:spPr>
          <a:xfrm>
            <a:off x="555457" y="511842"/>
            <a:ext cx="3568867" cy="3112170"/>
          </a:xfrm>
          <a:prstGeom prst="rect">
            <a:avLst/>
          </a:prstGeom>
          <a:solidFill>
            <a:schemeClr val="accent4">
              <a:lumMod val="40000"/>
              <a:lumOff val="60000"/>
            </a:schemeClr>
          </a:solidFill>
        </p:spPr>
        <p:txBody>
          <a:bodyPr tIns="91440" bIns="91440">
            <a:normAutofit/>
          </a:bodyPr>
          <a:lstStyle>
            <a:lvl1pPr algn="l">
              <a:lnSpc>
                <a:spcPct val="100000"/>
              </a:lnSpc>
              <a:defRPr sz="3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smtClean="0"/>
              <a:t>Click to edit Master title style</a:t>
            </a:r>
            <a:endParaRPr lang="en-US" dirty="0"/>
          </a:p>
        </p:txBody>
      </p:sp>
      <p:cxnSp>
        <p:nvCxnSpPr>
          <p:cNvPr id="3" name="Straight Connector 2"/>
          <p:cNvCxnSpPr/>
          <p:nvPr/>
        </p:nvCxnSpPr>
        <p:spPr>
          <a:xfrm>
            <a:off x="4357938" y="511842"/>
            <a:ext cx="0" cy="5774658"/>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3"/>
          <p:cNvSpPr>
            <a:spLocks noGrp="1"/>
          </p:cNvSpPr>
          <p:nvPr>
            <p:ph type="body" sz="quarter" idx="32" hasCustomPrompt="1"/>
          </p:nvPr>
        </p:nvSpPr>
        <p:spPr>
          <a:xfrm>
            <a:off x="555456" y="3771901"/>
            <a:ext cx="3568867" cy="2514599"/>
          </a:xfrm>
        </p:spPr>
        <p:txBody>
          <a:bodyPr/>
          <a:lstStyle>
            <a:lvl1pPr>
              <a:defRPr/>
            </a:lvl1pPr>
          </a:lstStyle>
          <a:p>
            <a:pPr lvl="0"/>
            <a:r>
              <a:rPr lang="en-US" dirty="0" smtClean="0"/>
              <a:t>Click to edit text</a:t>
            </a:r>
          </a:p>
        </p:txBody>
      </p:sp>
      <p:cxnSp>
        <p:nvCxnSpPr>
          <p:cNvPr id="6" name="Straight Connector 5"/>
          <p:cNvCxnSpPr/>
          <p:nvPr/>
        </p:nvCxnSpPr>
        <p:spPr>
          <a:xfrm>
            <a:off x="4357938" y="511842"/>
            <a:ext cx="0" cy="5774658"/>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4357938" y="511842"/>
            <a:ext cx="0" cy="5774658"/>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_1 column text">
    <p:spTree>
      <p:nvGrpSpPr>
        <p:cNvPr id="1" name=""/>
        <p:cNvGrpSpPr/>
        <p:nvPr/>
      </p:nvGrpSpPr>
      <p:grpSpPr>
        <a:xfrm>
          <a:off x="0" y="0"/>
          <a:ext cx="0" cy="0"/>
          <a:chOff x="0" y="0"/>
          <a:chExt cx="0" cy="0"/>
        </a:xfrm>
      </p:grpSpPr>
      <p:sp>
        <p:nvSpPr>
          <p:cNvPr id="14" name="Title 8"/>
          <p:cNvSpPr>
            <a:spLocks noGrp="1"/>
          </p:cNvSpPr>
          <p:nvPr>
            <p:ph type="title"/>
          </p:nvPr>
        </p:nvSpPr>
        <p:spPr>
          <a:xfrm>
            <a:off x="555457" y="536910"/>
            <a:ext cx="1112219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smtClean="0"/>
              <a:t>Click to edit Master title style</a:t>
            </a:r>
            <a:endParaRPr lang="en-US" dirty="0"/>
          </a:p>
        </p:txBody>
      </p:sp>
      <p:sp>
        <p:nvSpPr>
          <p:cNvPr id="3" name="Text Placeholder 2"/>
          <p:cNvSpPr>
            <a:spLocks noGrp="1"/>
          </p:cNvSpPr>
          <p:nvPr>
            <p:ph type="body" sz="quarter" idx="17"/>
          </p:nvPr>
        </p:nvSpPr>
        <p:spPr>
          <a:xfrm>
            <a:off x="555625" y="1967930"/>
            <a:ext cx="11122025" cy="4404296"/>
          </a:xfrm>
        </p:spPr>
        <p:txBody>
          <a:bodyPr/>
          <a:lstStyle>
            <a:lvl1pPr>
              <a:defRPr/>
            </a:lvl1pPr>
          </a:lstStyle>
          <a:p>
            <a:pPr lvl="0"/>
            <a:r>
              <a:rPr lang="en-US" dirty="0" smtClean="0"/>
              <a:t>Click to edit Master text styles</a:t>
            </a:r>
          </a:p>
        </p:txBody>
      </p:sp>
      <p:cxnSp>
        <p:nvCxnSpPr>
          <p:cNvPr id="9" name="Straight Connector 8"/>
          <p:cNvCxnSpPr/>
          <p:nvPr userDrawn="1"/>
        </p:nvCxnSpPr>
        <p:spPr>
          <a:xfrm>
            <a:off x="555457" y="161336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8249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3_2 column text">
    <p:spTree>
      <p:nvGrpSpPr>
        <p:cNvPr id="1" name=""/>
        <p:cNvGrpSpPr/>
        <p:nvPr/>
      </p:nvGrpSpPr>
      <p:grpSpPr>
        <a:xfrm>
          <a:off x="0" y="0"/>
          <a:ext cx="0" cy="0"/>
          <a:chOff x="0" y="0"/>
          <a:chExt cx="0" cy="0"/>
        </a:xfrm>
      </p:grpSpPr>
      <p:sp>
        <p:nvSpPr>
          <p:cNvPr id="9" name="Title 8"/>
          <p:cNvSpPr>
            <a:spLocks noGrp="1"/>
          </p:cNvSpPr>
          <p:nvPr>
            <p:ph type="title"/>
          </p:nvPr>
        </p:nvSpPr>
        <p:spPr>
          <a:xfrm>
            <a:off x="555458" y="536910"/>
            <a:ext cx="10925343" cy="721896"/>
          </a:xfrm>
          <a:prstGeom prst="rect">
            <a:avLst/>
          </a:prstGeom>
        </p:spPr>
        <p:txBody>
          <a:bodyPr>
            <a:normAutofit/>
          </a:bodyPr>
          <a:lstStyle>
            <a:lvl1pPr algn="l">
              <a:lnSpc>
                <a:spcPct val="100000"/>
              </a:lnSpc>
              <a:defRPr sz="33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smtClean="0"/>
              <a:t>Click to edit Master title style</a:t>
            </a:r>
            <a:endParaRPr lang="en-US" dirty="0"/>
          </a:p>
        </p:txBody>
      </p:sp>
      <p:cxnSp>
        <p:nvCxnSpPr>
          <p:cNvPr id="16" name="Straight Connector 15"/>
          <p:cNvCxnSpPr/>
          <p:nvPr/>
        </p:nvCxnSpPr>
        <p:spPr>
          <a:xfrm>
            <a:off x="508001" y="1447800"/>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2"/>
          <p:cNvSpPr>
            <a:spLocks noGrp="1"/>
          </p:cNvSpPr>
          <p:nvPr>
            <p:ph type="ftr" sz="quarter" idx="3"/>
          </p:nvPr>
        </p:nvSpPr>
        <p:spPr>
          <a:xfrm>
            <a:off x="0" y="6492876"/>
            <a:ext cx="4114800" cy="365125"/>
          </a:xfrm>
          <a:prstGeom prst="rect">
            <a:avLst/>
          </a:prstGeom>
        </p:spPr>
        <p:txBody>
          <a:bodyPr vert="horz" lIns="91440" tIns="45720" rIns="91440" bIns="45720" rtlCol="0" anchor="ctr"/>
          <a:lstStyle>
            <a:lvl1pPr algn="l">
              <a:defRPr sz="1100" b="1" i="0">
                <a:solidFill>
                  <a:srgbClr val="00355F"/>
                </a:solidFill>
                <a:latin typeface="Arial" panose="020B0604020202020204" pitchFamily="34" charset="0"/>
                <a:ea typeface="Arial" panose="020B0604020202020204" pitchFamily="34" charset="0"/>
                <a:cs typeface="Arial" panose="020B0604020202020204" pitchFamily="34" charset="0"/>
              </a:defRPr>
            </a:lvl1pPr>
          </a:lstStyle>
          <a:p>
            <a:r>
              <a:rPr lang="en-US" dirty="0" smtClean="0"/>
              <a:t>Bricker &amp; Eckler LLP © 2020</a:t>
            </a:r>
            <a:endParaRPr lang="en-US" dirty="0"/>
          </a:p>
        </p:txBody>
      </p:sp>
      <p:sp>
        <p:nvSpPr>
          <p:cNvPr id="6" name="Slide Number Placeholder 4"/>
          <p:cNvSpPr>
            <a:spLocks noGrp="1"/>
          </p:cNvSpPr>
          <p:nvPr>
            <p:ph type="sldNum" sz="quarter" idx="4"/>
          </p:nvPr>
        </p:nvSpPr>
        <p:spPr>
          <a:xfrm>
            <a:off x="11379200" y="6356352"/>
            <a:ext cx="711200" cy="365125"/>
          </a:xfrm>
          <a:prstGeom prst="rect">
            <a:avLst/>
          </a:prstGeom>
        </p:spPr>
        <p:txBody>
          <a:bodyPr vert="horz" lIns="91440" tIns="45720" rIns="91440" bIns="45720" rtlCol="0" anchor="ctr"/>
          <a:lstStyle>
            <a:lvl1pPr algn="r">
              <a:defRPr sz="975" b="1" i="0">
                <a:solidFill>
                  <a:srgbClr val="00355F"/>
                </a:solidFill>
                <a:latin typeface="Arial" panose="020B0604020202020204" pitchFamily="34" charset="0"/>
                <a:ea typeface="Arial" panose="020B0604020202020204" pitchFamily="34" charset="0"/>
                <a:cs typeface="Arial" panose="020B0604020202020204" pitchFamily="34" charset="0"/>
              </a:defRPr>
            </a:lvl1pPr>
          </a:lstStyle>
          <a:p>
            <a:fld id="{2268B489-3880-4EF0-AEB8-F6FDF431A241}" type="slidenum">
              <a:rPr lang="en-US" smtClean="0"/>
              <a:pPr/>
              <a:t>‹#›</a:t>
            </a:fld>
            <a:endParaRPr lang="en-US" dirty="0"/>
          </a:p>
        </p:txBody>
      </p:sp>
    </p:spTree>
    <p:extLst>
      <p:ext uri="{BB962C8B-B14F-4D97-AF65-F5344CB8AC3E}">
        <p14:creationId xmlns:p14="http://schemas.microsoft.com/office/powerpoint/2010/main" val="2980404786"/>
      </p:ext>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1 column text subtitle">
    <p:spTree>
      <p:nvGrpSpPr>
        <p:cNvPr id="1" name=""/>
        <p:cNvGrpSpPr/>
        <p:nvPr/>
      </p:nvGrpSpPr>
      <p:grpSpPr>
        <a:xfrm>
          <a:off x="0" y="0"/>
          <a:ext cx="0" cy="0"/>
          <a:chOff x="0" y="0"/>
          <a:chExt cx="0" cy="0"/>
        </a:xfrm>
      </p:grpSpPr>
      <p:sp>
        <p:nvSpPr>
          <p:cNvPr id="14"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33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a:t>Click to edit Master title style</a:t>
            </a:r>
          </a:p>
        </p:txBody>
      </p:sp>
      <p:sp>
        <p:nvSpPr>
          <p:cNvPr id="3" name="Text Placeholder 2"/>
          <p:cNvSpPr>
            <a:spLocks noGrp="1"/>
          </p:cNvSpPr>
          <p:nvPr>
            <p:ph type="body" sz="quarter" idx="17"/>
          </p:nvPr>
        </p:nvSpPr>
        <p:spPr>
          <a:xfrm>
            <a:off x="555626" y="2209802"/>
            <a:ext cx="11122025" cy="4162425"/>
          </a:xfrm>
        </p:spPr>
        <p:txBody>
          <a:bodyPr/>
          <a:lstStyle>
            <a:lvl1pPr>
              <a:defRPr/>
            </a:lvl1pPr>
          </a:lstStyle>
          <a:p>
            <a:pPr lvl="0"/>
            <a:r>
              <a:rPr lang="en-US"/>
              <a:t>Edit Master text styles</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9376" y="465725"/>
            <a:ext cx="1468275" cy="810173"/>
          </a:xfrm>
          <a:prstGeom prst="rect">
            <a:avLst/>
          </a:prstGeom>
        </p:spPr>
      </p:pic>
      <p:sp>
        <p:nvSpPr>
          <p:cNvPr id="8" name="Footer Placeholder 2"/>
          <p:cNvSpPr>
            <a:spLocks noGrp="1"/>
          </p:cNvSpPr>
          <p:nvPr>
            <p:ph type="ftr" sz="quarter" idx="3"/>
          </p:nvPr>
        </p:nvSpPr>
        <p:spPr>
          <a:xfrm>
            <a:off x="0" y="6492876"/>
            <a:ext cx="4114800" cy="365125"/>
          </a:xfrm>
          <a:prstGeom prst="rect">
            <a:avLst/>
          </a:prstGeom>
        </p:spPr>
        <p:txBody>
          <a:bodyPr vert="horz" lIns="91440" tIns="45720" rIns="91440" bIns="45720" rtlCol="0" anchor="ctr"/>
          <a:lstStyle>
            <a:lvl1pPr algn="l">
              <a:defRPr sz="1100" b="1" i="0">
                <a:solidFill>
                  <a:srgbClr val="00355F"/>
                </a:solidFill>
                <a:latin typeface="Arial" panose="020B0604020202020204" pitchFamily="34" charset="0"/>
                <a:ea typeface="Arial" panose="020B0604020202020204" pitchFamily="34" charset="0"/>
                <a:cs typeface="Arial" panose="020B0604020202020204" pitchFamily="34" charset="0"/>
              </a:defRPr>
            </a:lvl1pPr>
          </a:lstStyle>
          <a:p>
            <a:r>
              <a:rPr lang="en-US" dirty="0"/>
              <a:t>Bricker &amp; Eckler LLP © 2020</a:t>
            </a:r>
          </a:p>
        </p:txBody>
      </p:sp>
    </p:spTree>
    <p:extLst>
      <p:ext uri="{BB962C8B-B14F-4D97-AF65-F5344CB8AC3E}">
        <p14:creationId xmlns:p14="http://schemas.microsoft.com/office/powerpoint/2010/main" val="4160812007"/>
      </p:ext>
    </p:extLst>
  </p:cSld>
  <p:clrMapOvr>
    <a:masterClrMapping/>
  </p:clrMapOvr>
  <p:transition spd="slow">
    <p:wip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2 column text">
    <p:spTree>
      <p:nvGrpSpPr>
        <p:cNvPr id="1" name=""/>
        <p:cNvGrpSpPr/>
        <p:nvPr/>
      </p:nvGrpSpPr>
      <p:grpSpPr>
        <a:xfrm>
          <a:off x="0" y="0"/>
          <a:ext cx="0" cy="0"/>
          <a:chOff x="0" y="0"/>
          <a:chExt cx="0" cy="0"/>
        </a:xfrm>
      </p:grpSpPr>
      <p:sp>
        <p:nvSpPr>
          <p:cNvPr id="9" name="Title 8"/>
          <p:cNvSpPr>
            <a:spLocks noGrp="1"/>
          </p:cNvSpPr>
          <p:nvPr>
            <p:ph type="title"/>
          </p:nvPr>
        </p:nvSpPr>
        <p:spPr>
          <a:xfrm>
            <a:off x="555458" y="536910"/>
            <a:ext cx="10925343" cy="721896"/>
          </a:xfrm>
          <a:prstGeom prst="rect">
            <a:avLst/>
          </a:prstGeom>
        </p:spPr>
        <p:txBody>
          <a:bodyPr>
            <a:normAutofit/>
          </a:bodyPr>
          <a:lstStyle>
            <a:lvl1pPr algn="l">
              <a:lnSpc>
                <a:spcPct val="100000"/>
              </a:lnSpc>
              <a:defRPr sz="33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dirty="0" smtClean="0"/>
              <a:t>Click to edit Master title style</a:t>
            </a:r>
            <a:endParaRPr lang="en-US" dirty="0"/>
          </a:p>
        </p:txBody>
      </p:sp>
      <p:cxnSp>
        <p:nvCxnSpPr>
          <p:cNvPr id="16" name="Straight Connector 15"/>
          <p:cNvCxnSpPr/>
          <p:nvPr/>
        </p:nvCxnSpPr>
        <p:spPr>
          <a:xfrm>
            <a:off x="508001" y="1447800"/>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4" name="Footer Placeholder 2"/>
          <p:cNvSpPr>
            <a:spLocks noGrp="1"/>
          </p:cNvSpPr>
          <p:nvPr>
            <p:ph type="ftr" sz="quarter" idx="3"/>
          </p:nvPr>
        </p:nvSpPr>
        <p:spPr>
          <a:xfrm>
            <a:off x="0" y="6492876"/>
            <a:ext cx="4114800" cy="365125"/>
          </a:xfrm>
          <a:prstGeom prst="rect">
            <a:avLst/>
          </a:prstGeom>
        </p:spPr>
        <p:txBody>
          <a:bodyPr vert="horz" lIns="91440" tIns="45720" rIns="91440" bIns="45720" rtlCol="0" anchor="ctr"/>
          <a:lstStyle>
            <a:lvl1pPr algn="l">
              <a:defRPr sz="1100" b="1" i="0">
                <a:solidFill>
                  <a:srgbClr val="00355F"/>
                </a:solidFill>
                <a:latin typeface="Arial" panose="020B0604020202020204" pitchFamily="34" charset="0"/>
                <a:ea typeface="Arial" panose="020B0604020202020204" pitchFamily="34" charset="0"/>
                <a:cs typeface="Arial" panose="020B0604020202020204" pitchFamily="34" charset="0"/>
              </a:defRPr>
            </a:lvl1pPr>
          </a:lstStyle>
          <a:p>
            <a:r>
              <a:rPr lang="en-US" dirty="0" smtClean="0"/>
              <a:t>Bricker &amp; Eckler LLP © 2022</a:t>
            </a:r>
            <a:endParaRPr lang="en-US" dirty="0"/>
          </a:p>
        </p:txBody>
      </p:sp>
    </p:spTree>
    <p:extLst>
      <p:ext uri="{BB962C8B-B14F-4D97-AF65-F5344CB8AC3E}">
        <p14:creationId xmlns:p14="http://schemas.microsoft.com/office/powerpoint/2010/main" val="782466379"/>
      </p:ext>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1 column text">
    <p:spTree>
      <p:nvGrpSpPr>
        <p:cNvPr id="1" name=""/>
        <p:cNvGrpSpPr/>
        <p:nvPr/>
      </p:nvGrpSpPr>
      <p:grpSpPr>
        <a:xfrm>
          <a:off x="0" y="0"/>
          <a:ext cx="0" cy="0"/>
          <a:chOff x="0" y="0"/>
          <a:chExt cx="0" cy="0"/>
        </a:xfrm>
      </p:grpSpPr>
      <p:sp>
        <p:nvSpPr>
          <p:cNvPr id="14" name="Title 8"/>
          <p:cNvSpPr>
            <a:spLocks noGrp="1"/>
          </p:cNvSpPr>
          <p:nvPr>
            <p:ph type="title"/>
          </p:nvPr>
        </p:nvSpPr>
        <p:spPr>
          <a:xfrm>
            <a:off x="555458" y="536910"/>
            <a:ext cx="11122193" cy="721896"/>
          </a:xfrm>
          <a:prstGeom prst="rect">
            <a:avLst/>
          </a:prstGeom>
        </p:spPr>
        <p:txBody>
          <a:bodyPr>
            <a:normAutofit/>
          </a:bodyPr>
          <a:lstStyle>
            <a:lvl1pPr algn="l">
              <a:lnSpc>
                <a:spcPct val="100000"/>
              </a:lnSpc>
              <a:defRPr sz="33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smtClean="0"/>
              <a:t>Click to edit Master title style</a:t>
            </a:r>
            <a:endParaRPr lang="en-US" dirty="0"/>
          </a:p>
        </p:txBody>
      </p:sp>
      <p:sp>
        <p:nvSpPr>
          <p:cNvPr id="3" name="Text Placeholder 2"/>
          <p:cNvSpPr>
            <a:spLocks noGrp="1"/>
          </p:cNvSpPr>
          <p:nvPr>
            <p:ph type="body" sz="quarter" idx="17"/>
          </p:nvPr>
        </p:nvSpPr>
        <p:spPr>
          <a:xfrm>
            <a:off x="555626" y="1967930"/>
            <a:ext cx="11122025" cy="4404296"/>
          </a:xfrm>
        </p:spPr>
        <p:txBody>
          <a:bodyPr/>
          <a:lstStyle>
            <a:lvl1pPr>
              <a:defRPr/>
            </a:lvl1pPr>
          </a:lstStyle>
          <a:p>
            <a:pPr lvl="0"/>
            <a:r>
              <a:rPr lang="en-US" dirty="0" smtClean="0"/>
              <a:t>Click to edit Master text styles</a:t>
            </a:r>
          </a:p>
        </p:txBody>
      </p:sp>
      <p:cxnSp>
        <p:nvCxnSpPr>
          <p:cNvPr id="9" name="Straight Connector 8"/>
          <p:cNvCxnSpPr/>
          <p:nvPr userDrawn="1"/>
        </p:nvCxnSpPr>
        <p:spPr>
          <a:xfrm>
            <a:off x="555458" y="161336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3929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ull width graphic/bottom text">
    <p:spTree>
      <p:nvGrpSpPr>
        <p:cNvPr id="1" name=""/>
        <p:cNvGrpSpPr/>
        <p:nvPr/>
      </p:nvGrpSpPr>
      <p:grpSpPr>
        <a:xfrm>
          <a:off x="0" y="0"/>
          <a:ext cx="0" cy="0"/>
          <a:chOff x="0" y="0"/>
          <a:chExt cx="0" cy="0"/>
        </a:xfrm>
      </p:grpSpPr>
      <p:sp>
        <p:nvSpPr>
          <p:cNvPr id="4" name="Picture Placeholder 3"/>
          <p:cNvSpPr>
            <a:spLocks noGrp="1"/>
          </p:cNvSpPr>
          <p:nvPr>
            <p:ph type="pic" sz="quarter" idx="21" hasCustomPrompt="1"/>
          </p:nvPr>
        </p:nvSpPr>
        <p:spPr>
          <a:xfrm>
            <a:off x="0" y="0"/>
            <a:ext cx="12192000" cy="400050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smtClean="0"/>
              <a:t>high-res image, chart or graph</a:t>
            </a:r>
          </a:p>
        </p:txBody>
      </p:sp>
      <p:sp>
        <p:nvSpPr>
          <p:cNvPr id="10" name="Title 8"/>
          <p:cNvSpPr>
            <a:spLocks noGrp="1"/>
          </p:cNvSpPr>
          <p:nvPr>
            <p:ph type="title"/>
          </p:nvPr>
        </p:nvSpPr>
        <p:spPr>
          <a:xfrm>
            <a:off x="438150" y="4528385"/>
            <a:ext cx="11287126" cy="721891"/>
          </a:xfrm>
          <a:prstGeom prst="rect">
            <a:avLst/>
          </a:prstGeom>
          <a:solidFill>
            <a:schemeClr val="accent4">
              <a:lumMod val="40000"/>
              <a:lumOff val="60000"/>
            </a:schemeClr>
          </a:solidFill>
        </p:spPr>
        <p:txBody>
          <a:bodyPr tIns="91440" bIns="91440"/>
          <a:lstStyle>
            <a:lvl1pPr algn="l">
              <a:lnSpc>
                <a:spcPct val="100000"/>
              </a:lnSpc>
              <a:defRPr sz="3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smtClean="0"/>
              <a:t>Click to edit Master title style</a:t>
            </a:r>
            <a:endParaRPr lang="en-US" dirty="0"/>
          </a:p>
        </p:txBody>
      </p:sp>
      <p:cxnSp>
        <p:nvCxnSpPr>
          <p:cNvPr id="3" name="Straight Connector 2"/>
          <p:cNvCxnSpPr/>
          <p:nvPr/>
        </p:nvCxnSpPr>
        <p:spPr>
          <a:xfrm flipH="1">
            <a:off x="0" y="40386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3"/>
          <p:cNvSpPr>
            <a:spLocks noGrp="1"/>
          </p:cNvSpPr>
          <p:nvPr>
            <p:ph type="body" sz="quarter" idx="32" hasCustomPrompt="1"/>
          </p:nvPr>
        </p:nvSpPr>
        <p:spPr>
          <a:xfrm>
            <a:off x="438150" y="5467351"/>
            <a:ext cx="11287126" cy="914399"/>
          </a:xfrm>
        </p:spPr>
        <p:txBody>
          <a:bodyPr/>
          <a:lstStyle>
            <a:lvl1pPr>
              <a:defRPr/>
            </a:lvl1pPr>
          </a:lstStyle>
          <a:p>
            <a:pPr lvl="0"/>
            <a:r>
              <a:rPr lang="en-US" dirty="0" smtClean="0"/>
              <a:t>Click to edit text</a:t>
            </a:r>
          </a:p>
        </p:txBody>
      </p:sp>
      <p:cxnSp>
        <p:nvCxnSpPr>
          <p:cNvPr id="6" name="Straight Connector 5"/>
          <p:cNvCxnSpPr/>
          <p:nvPr/>
        </p:nvCxnSpPr>
        <p:spPr>
          <a:xfrm flipH="1">
            <a:off x="0" y="40386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flipH="1">
            <a:off x="0" y="4038600"/>
            <a:ext cx="12192000" cy="0"/>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 column graphic">
    <p:spTree>
      <p:nvGrpSpPr>
        <p:cNvPr id="1" name=""/>
        <p:cNvGrpSpPr/>
        <p:nvPr/>
      </p:nvGrpSpPr>
      <p:grpSpPr>
        <a:xfrm>
          <a:off x="0" y="0"/>
          <a:ext cx="0" cy="0"/>
          <a:chOff x="0" y="0"/>
          <a:chExt cx="0" cy="0"/>
        </a:xfrm>
      </p:grpSpPr>
      <p:sp>
        <p:nvSpPr>
          <p:cNvPr id="3" name="Picture Placeholder 2"/>
          <p:cNvSpPr>
            <a:spLocks noGrp="1"/>
          </p:cNvSpPr>
          <p:nvPr>
            <p:ph type="pic" sz="quarter" idx="26" hasCustomPrompt="1"/>
          </p:nvPr>
        </p:nvSpPr>
        <p:spPr>
          <a:xfrm>
            <a:off x="55562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smtClean="0"/>
              <a:t>high-res image, chart or graph</a:t>
            </a:r>
            <a:endParaRPr lang="en-US" dirty="0"/>
          </a:p>
        </p:txBody>
      </p:sp>
      <p:sp>
        <p:nvSpPr>
          <p:cNvPr id="13" name="Text Placeholder 3"/>
          <p:cNvSpPr>
            <a:spLocks noGrp="1"/>
          </p:cNvSpPr>
          <p:nvPr>
            <p:ph type="body" sz="quarter" idx="16"/>
          </p:nvPr>
        </p:nvSpPr>
        <p:spPr>
          <a:xfrm>
            <a:off x="555457" y="1419226"/>
            <a:ext cx="11122193" cy="762000"/>
          </a:xfrm>
          <a:prstGeom prst="rect">
            <a:avLst/>
          </a:prstGeom>
          <a:solidFill>
            <a:schemeClr val="accent4">
              <a:lumMod val="40000"/>
              <a:lumOff val="60000"/>
            </a:schemeClr>
          </a:solidFill>
          <a:ln>
            <a:noFill/>
          </a:ln>
        </p:spPr>
        <p:txBody>
          <a:bodyPr tIns="0" bIns="0" numCol="1" spcCol="457200" anchor="ctr" anchorCtr="0">
            <a:normAutofit/>
          </a:bodyPr>
          <a:lstStyle>
            <a:lvl1pPr marL="0" marR="0" indent="0" algn="l" defTabSz="457200" rtl="0" eaLnBrk="1" fontAlgn="auto" latinLnBrk="0" hangingPunct="1">
              <a:lnSpc>
                <a:spcPts val="2400"/>
              </a:lnSpc>
              <a:spcBef>
                <a:spcPts val="0"/>
              </a:spcBef>
              <a:spcAft>
                <a:spcPts val="0"/>
              </a:spcAft>
              <a:buClrTx/>
              <a:buSzTx/>
              <a:buFont typeface="Arial"/>
              <a:buNone/>
              <a:tabLst/>
              <a:defRPr lang="en-US" sz="2400" b="1" i="0" kern="1200" dirty="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smtClean="0"/>
              <a:t>Click to edit Master text styles</a:t>
            </a:r>
          </a:p>
        </p:txBody>
      </p:sp>
      <p:cxnSp>
        <p:nvCxnSpPr>
          <p:cNvPr id="14" name="Straight Connector 13"/>
          <p:cNvCxnSpPr/>
          <p:nvPr/>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15" name="Title 8"/>
          <p:cNvSpPr>
            <a:spLocks noGrp="1"/>
          </p:cNvSpPr>
          <p:nvPr>
            <p:ph type="title"/>
          </p:nvPr>
        </p:nvSpPr>
        <p:spPr>
          <a:xfrm>
            <a:off x="555457" y="536910"/>
            <a:ext cx="9464843" cy="721896"/>
          </a:xfrm>
          <a:prstGeom prst="rect">
            <a:avLst/>
          </a:prstGeom>
        </p:spPr>
        <p:txBody>
          <a:bodyPr>
            <a:normAutofit/>
          </a:bodyPr>
          <a:lstStyle>
            <a:lvl1pPr algn="l">
              <a:lnSpc>
                <a:spcPct val="100000"/>
              </a:lnSpc>
              <a:defRPr sz="4400" b="1" i="0" baseline="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a:lstStyle>
          <a:p>
            <a:r>
              <a:rPr lang="en-US" smtClean="0"/>
              <a:t>Click to edit Master title style</a:t>
            </a:r>
            <a:endParaRPr lang="en-US" dirty="0"/>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
        <p:nvSpPr>
          <p:cNvPr id="11" name="Picture Placeholder 2"/>
          <p:cNvSpPr>
            <a:spLocks noGrp="1"/>
          </p:cNvSpPr>
          <p:nvPr>
            <p:ph type="pic" sz="quarter" idx="27" hasCustomPrompt="1"/>
          </p:nvPr>
        </p:nvSpPr>
        <p:spPr>
          <a:xfrm>
            <a:off x="433696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smtClean="0"/>
              <a:t>high-res image, chart or graph</a:t>
            </a:r>
            <a:endParaRPr lang="en-US" dirty="0"/>
          </a:p>
        </p:txBody>
      </p:sp>
      <p:sp>
        <p:nvSpPr>
          <p:cNvPr id="12" name="Picture Placeholder 2"/>
          <p:cNvSpPr>
            <a:spLocks noGrp="1"/>
          </p:cNvSpPr>
          <p:nvPr>
            <p:ph type="pic" sz="quarter" idx="28" hasCustomPrompt="1"/>
          </p:nvPr>
        </p:nvSpPr>
        <p:spPr>
          <a:xfrm>
            <a:off x="8118475" y="2590800"/>
            <a:ext cx="3559175" cy="375285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smtClean="0"/>
              <a:t>high-res image, chart or graph</a:t>
            </a:r>
            <a:endParaRPr lang="en-US" dirty="0"/>
          </a:p>
        </p:txBody>
      </p:sp>
      <p:cxnSp>
        <p:nvCxnSpPr>
          <p:cNvPr id="9" name="Straight Connector 8"/>
          <p:cNvCxnSpPr/>
          <p:nvPr/>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cxnSp>
        <p:nvCxnSpPr>
          <p:cNvPr id="17" name="Straight Connector 16"/>
          <p:cNvCxnSpPr/>
          <p:nvPr userDrawn="1"/>
        </p:nvCxnSpPr>
        <p:spPr>
          <a:xfrm>
            <a:off x="555457" y="2341647"/>
            <a:ext cx="11122193" cy="0"/>
          </a:xfrm>
          <a:prstGeom prst="line">
            <a:avLst/>
          </a:prstGeom>
          <a:ln w="22225">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87930" y="275571"/>
            <a:ext cx="1368681" cy="983235"/>
          </a:xfrm>
          <a:prstGeom prst="rect">
            <a:avLst/>
          </a:prstGeom>
        </p:spPr>
      </p:pic>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large photo left/text right">
    <p:spTree>
      <p:nvGrpSpPr>
        <p:cNvPr id="1" name=""/>
        <p:cNvGrpSpPr/>
        <p:nvPr/>
      </p:nvGrpSpPr>
      <p:grpSpPr>
        <a:xfrm>
          <a:off x="0" y="0"/>
          <a:ext cx="0" cy="0"/>
          <a:chOff x="0" y="0"/>
          <a:chExt cx="0" cy="0"/>
        </a:xfrm>
      </p:grpSpPr>
      <p:sp>
        <p:nvSpPr>
          <p:cNvPr id="3" name="Picture Placeholder 2"/>
          <p:cNvSpPr>
            <a:spLocks noGrp="1"/>
          </p:cNvSpPr>
          <p:nvPr>
            <p:ph type="pic" sz="quarter" idx="22" hasCustomPrompt="1"/>
          </p:nvPr>
        </p:nvSpPr>
        <p:spPr>
          <a:xfrm>
            <a:off x="0" y="0"/>
            <a:ext cx="7091363" cy="6858000"/>
          </a:xfrm>
          <a:solidFill>
            <a:schemeClr val="accent4">
              <a:lumMod val="20000"/>
              <a:lumOff val="80000"/>
            </a:schemeClr>
          </a:solidFill>
        </p:spPr>
        <p:txBody>
          <a:bodyPr/>
          <a:lstStyle>
            <a:lvl1pPr marL="0" marR="0" indent="0" algn="l" defTabSz="457200" rtl="0" eaLnBrk="1" fontAlgn="auto" latinLnBrk="0" hangingPunct="1">
              <a:lnSpc>
                <a:spcPts val="2400"/>
              </a:lnSpc>
              <a:spcBef>
                <a:spcPts val="0"/>
              </a:spcBef>
              <a:spcAft>
                <a:spcPts val="0"/>
              </a:spcAft>
              <a:buClrTx/>
              <a:buSzTx/>
              <a:buFont typeface="Arial"/>
              <a:buNone/>
              <a:tabLst/>
              <a:defRPr/>
            </a:lvl1pPr>
          </a:lstStyle>
          <a:p>
            <a:pPr marL="0" marR="0" lvl="0" indent="0" algn="l" defTabSz="457200" rtl="0" eaLnBrk="1" fontAlgn="auto" latinLnBrk="0" hangingPunct="1">
              <a:lnSpc>
                <a:spcPts val="2400"/>
              </a:lnSpc>
              <a:spcBef>
                <a:spcPts val="0"/>
              </a:spcBef>
              <a:spcAft>
                <a:spcPts val="0"/>
              </a:spcAft>
              <a:buClrTx/>
              <a:buSzTx/>
              <a:buFont typeface="Arial"/>
              <a:buNone/>
              <a:tabLst/>
              <a:defRPr/>
            </a:pPr>
            <a:r>
              <a:rPr lang="en-US" dirty="0" smtClean="0"/>
              <a:t>high-res image, chart or graph</a:t>
            </a:r>
            <a:endParaRPr lang="en-US" dirty="0"/>
          </a:p>
        </p:txBody>
      </p:sp>
      <p:sp>
        <p:nvSpPr>
          <p:cNvPr id="45" name="Title 8"/>
          <p:cNvSpPr>
            <a:spLocks noGrp="1"/>
          </p:cNvSpPr>
          <p:nvPr>
            <p:ph type="title"/>
          </p:nvPr>
        </p:nvSpPr>
        <p:spPr>
          <a:xfrm>
            <a:off x="7611979" y="542228"/>
            <a:ext cx="4046621" cy="1696147"/>
          </a:xfrm>
          <a:prstGeom prst="rect">
            <a:avLst/>
          </a:prstGeom>
          <a:solidFill>
            <a:schemeClr val="accent4">
              <a:lumMod val="40000"/>
              <a:lumOff val="60000"/>
            </a:schemeClr>
          </a:solidFill>
        </p:spPr>
        <p:txBody>
          <a:bodyPr>
            <a:normAutofit/>
          </a:bodyPr>
          <a:lstStyle>
            <a:lvl1pPr algn="l">
              <a:lnSpc>
                <a:spcPct val="100000"/>
              </a:lnSpc>
              <a:defRPr sz="3200" b="1" i="0" baseline="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r>
              <a:rPr lang="en-US" smtClean="0"/>
              <a:t>Click to edit Master title style</a:t>
            </a:r>
            <a:endParaRPr lang="en-US" dirty="0"/>
          </a:p>
        </p:txBody>
      </p:sp>
      <p:cxnSp>
        <p:nvCxnSpPr>
          <p:cNvPr id="46" name="Straight Connector 45"/>
          <p:cNvCxnSpPr/>
          <p:nvPr/>
        </p:nvCxnSpPr>
        <p:spPr>
          <a:xfrm flipH="1">
            <a:off x="7090611" y="0"/>
            <a:ext cx="1" cy="6857999"/>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8" name="Text Placeholder 3"/>
          <p:cNvSpPr>
            <a:spLocks noGrp="1"/>
          </p:cNvSpPr>
          <p:nvPr>
            <p:ph type="body" sz="quarter" idx="21"/>
          </p:nvPr>
        </p:nvSpPr>
        <p:spPr>
          <a:xfrm>
            <a:off x="7611980" y="2524124"/>
            <a:ext cx="4046619" cy="3781425"/>
          </a:xfrm>
          <a:prstGeom prst="rect">
            <a:avLst/>
          </a:prstGeom>
        </p:spPr>
        <p:txBody>
          <a:bodyPr numCol="1" spcCol="457200">
            <a:normAutofit/>
          </a:bodyPr>
          <a:lstStyle>
            <a:lvl1pPr marL="0" marR="0" indent="0" algn="l" defTabSz="457200" rtl="0" eaLnBrk="1" fontAlgn="auto" latinLnBrk="0" hangingPunct="1">
              <a:lnSpc>
                <a:spcPts val="3000"/>
              </a:lnSpc>
              <a:spcBef>
                <a:spcPts val="0"/>
              </a:spcBef>
              <a:spcAft>
                <a:spcPts val="0"/>
              </a:spcAft>
              <a:buClrTx/>
              <a:buSzTx/>
              <a:buFont typeface="Arial" panose="020B0604020202020204" pitchFamily="34" charset="0"/>
              <a:buNone/>
              <a:tabLst/>
              <a:defRPr sz="2400" baseline="0">
                <a:solidFill>
                  <a:schemeClr val="tx1">
                    <a:lumMod val="75000"/>
                    <a:lumOff val="25000"/>
                  </a:schemeClr>
                </a:solidFill>
                <a:latin typeface="Arial" panose="020B0604020202020204" pitchFamily="34" charset="0"/>
                <a:ea typeface="Open Sans" charset="0"/>
                <a:cs typeface="Arial" panose="020B0604020202020204" pitchFamily="34" charset="0"/>
              </a:defRPr>
            </a:lvl1pPr>
            <a:lvl2pPr marL="457200" indent="0">
              <a:buNone/>
              <a:defRPr sz="1600">
                <a:latin typeface="Open Sans" charset="0"/>
                <a:ea typeface="Open Sans" charset="0"/>
                <a:cs typeface="Open Sans" charset="0"/>
              </a:defRPr>
            </a:lvl2pPr>
            <a:lvl3pPr marL="914400" indent="0">
              <a:buNone/>
              <a:defRPr sz="1600">
                <a:latin typeface="Open Sans" charset="0"/>
                <a:ea typeface="Open Sans" charset="0"/>
                <a:cs typeface="Open Sans" charset="0"/>
              </a:defRPr>
            </a:lvl3pPr>
            <a:lvl4pPr marL="1371600" indent="0">
              <a:buNone/>
              <a:defRPr sz="1600">
                <a:latin typeface="Open Sans" charset="0"/>
                <a:ea typeface="Open Sans" charset="0"/>
                <a:cs typeface="Open Sans" charset="0"/>
              </a:defRPr>
            </a:lvl4pPr>
            <a:lvl5pPr marL="1828800" indent="0">
              <a:buNone/>
              <a:defRPr sz="1600">
                <a:latin typeface="Open Sans" charset="0"/>
                <a:ea typeface="Open Sans" charset="0"/>
                <a:cs typeface="Open Sans" charset="0"/>
              </a:defRPr>
            </a:lvl5pPr>
          </a:lstStyle>
          <a:p>
            <a:pPr lvl="0"/>
            <a:r>
              <a:rPr lang="en-US" smtClean="0"/>
              <a:t>Click to edit Master text styles</a:t>
            </a:r>
          </a:p>
        </p:txBody>
      </p:sp>
      <p:cxnSp>
        <p:nvCxnSpPr>
          <p:cNvPr id="6" name="Straight Connector 5"/>
          <p:cNvCxnSpPr/>
          <p:nvPr/>
        </p:nvCxnSpPr>
        <p:spPr>
          <a:xfrm flipH="1">
            <a:off x="7090611" y="0"/>
            <a:ext cx="1" cy="6857999"/>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flipH="1">
            <a:off x="7090611" y="0"/>
            <a:ext cx="1" cy="6857999"/>
          </a:xfrm>
          <a:prstGeom prst="line">
            <a:avLst/>
          </a:prstGeom>
          <a:ln w="63500">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full-screen imag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a:solidFill>
            <a:schemeClr val="accent4">
              <a:lumMod val="20000"/>
              <a:lumOff val="80000"/>
            </a:schemeClr>
          </a:solidFill>
        </p:spPr>
        <p:txBody>
          <a:bodyPr anchor="ctr">
            <a:normAutofit/>
          </a:bodyPr>
          <a:lstStyle>
            <a:lvl1pPr algn="r">
              <a:defRPr sz="4000"/>
            </a:lvl1pPr>
            <a:lvl9pPr marL="4876678" indent="0" algn="r">
              <a:buNone/>
              <a:defRPr sz="4000" baseline="0">
                <a:solidFill>
                  <a:schemeClr val="bg2"/>
                </a:solidFill>
              </a:defRPr>
            </a:lvl9pPr>
          </a:lstStyle>
          <a:p>
            <a:pPr lvl="8"/>
            <a:r>
              <a:rPr lang="en-US" dirty="0" smtClean="0"/>
              <a:t>high-res image</a:t>
            </a:r>
            <a:endParaRPr lang="en-US" dirty="0"/>
          </a:p>
        </p:txBody>
      </p:sp>
    </p:spTree>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Footer Placeholder 2"/>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300" b="1" i="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300" b="1" i="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fld id="{F2B988CC-B1FE-DF49-9697-FF31C39E3495}" type="datetimeFigureOut">
              <a:rPr lang="en-US" smtClean="0"/>
              <a:pPr/>
              <a:t>11/11/2022</a:t>
            </a:fld>
            <a:endParaRPr lang="en-US" dirty="0"/>
          </a:p>
        </p:txBody>
      </p:sp>
      <p:sp>
        <p:nvSpPr>
          <p:cNvPr id="5" name="Slide Number Placeholder 4"/>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300" b="1" i="0">
                <a:solidFill>
                  <a:srgbClr val="588AB6"/>
                </a:solidFill>
                <a:latin typeface="Arial" panose="020B0604020202020204" pitchFamily="34" charset="0"/>
                <a:ea typeface="Arial" panose="020B0604020202020204" pitchFamily="34" charset="0"/>
                <a:cs typeface="Arial" panose="020B0604020202020204" pitchFamily="34" charset="0"/>
              </a:defRPr>
            </a:lvl1pPr>
          </a:lstStyle>
          <a:p>
            <a:fld id="{D74EEBE0-90DA-9449-945D-BE812F6254A8}" type="slidenum">
              <a:rPr lang="en-US" smtClean="0"/>
              <a:pPr/>
              <a:t>‹#›</a:t>
            </a:fld>
            <a:endParaRPr lang="en-US" dirty="0"/>
          </a:p>
        </p:txBody>
      </p:sp>
      <p:sp>
        <p:nvSpPr>
          <p:cNvPr id="6" name="Text Placeholder 5"/>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a:t>
            </a:r>
            <a:r>
              <a:rPr lang="en-US" dirty="0" smtClean="0"/>
              <a:t>styles</a:t>
            </a:r>
            <a:endParaRPr lang="en-US" dirty="0"/>
          </a:p>
          <a:p>
            <a:pPr lvl="1"/>
            <a:r>
              <a:rPr lang="en-US" dirty="0"/>
              <a:t>Second level</a:t>
            </a:r>
          </a:p>
          <a:p>
            <a:pPr lvl="2"/>
            <a:r>
              <a:rPr lang="en-US" dirty="0"/>
              <a:t>Third level</a:t>
            </a:r>
          </a:p>
          <a:p>
            <a:pPr lvl="3"/>
            <a:r>
              <a:rPr lang="en-US" dirty="0"/>
              <a:t>Fourth </a:t>
            </a:r>
            <a:r>
              <a:rPr lang="en-US" dirty="0" smtClean="0"/>
              <a:t>level</a:t>
            </a:r>
          </a:p>
          <a:p>
            <a:pPr lvl="4"/>
            <a:r>
              <a:rPr lang="en-US" dirty="0" smtClean="0"/>
              <a:t>Fifth level</a:t>
            </a:r>
            <a:endParaRPr lang="en-US" dirty="0"/>
          </a:p>
        </p:txBody>
      </p:sp>
    </p:spTree>
    <p:extLst>
      <p:ext uri="{BB962C8B-B14F-4D97-AF65-F5344CB8AC3E}">
        <p14:creationId xmlns:p14="http://schemas.microsoft.com/office/powerpoint/2010/main" val="229316013"/>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5" r:id="rId10"/>
    <p:sldLayoutId id="2147483766" r:id="rId11"/>
    <p:sldLayoutId id="2147483767"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 id="2147483777" r:id="rId21"/>
    <p:sldLayoutId id="2147483779" r:id="rId22"/>
    <p:sldLayoutId id="2147483727" r:id="rId23"/>
    <p:sldLayoutId id="2147483728" r:id="rId24"/>
    <p:sldLayoutId id="2147483729" r:id="rId25"/>
    <p:sldLayoutId id="2147483701" r:id="rId26"/>
    <p:sldLayoutId id="2147483700" r:id="rId27"/>
    <p:sldLayoutId id="2147483697" r:id="rId28"/>
    <p:sldLayoutId id="2147483698" r:id="rId29"/>
    <p:sldLayoutId id="2147483699" r:id="rId30"/>
    <p:sldLayoutId id="2147483703" r:id="rId31"/>
    <p:sldLayoutId id="2147483705" r:id="rId32"/>
    <p:sldLayoutId id="2147483723" r:id="rId33"/>
    <p:sldLayoutId id="2147483724" r:id="rId34"/>
    <p:sldLayoutId id="2147483731" r:id="rId35"/>
    <p:sldLayoutId id="2147483732" r:id="rId36"/>
    <p:sldLayoutId id="2147483780" r:id="rId37"/>
    <p:sldLayoutId id="2147483783" r:id="rId38"/>
    <p:sldLayoutId id="2147483830" r:id="rId39"/>
    <p:sldLayoutId id="2147483833" r:id="rId40"/>
    <p:sldLayoutId id="2147483838" r:id="rId41"/>
    <p:sldLayoutId id="2147483839" r:id="rId42"/>
    <p:sldLayoutId id="2147483840" r:id="rId43"/>
    <p:sldLayoutId id="2147483841" r:id="rId44"/>
  </p:sldLayoutIdLst>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hf hdr="0" ftr="0" dt="0"/>
  <p:txStyles>
    <p:titleStyle>
      <a:lvl1pPr algn="ctr" defTabSz="609585" rtl="0" eaLnBrk="1" latinLnBrk="0" hangingPunct="1">
        <a:spcBef>
          <a:spcPct val="0"/>
        </a:spcBef>
        <a:buNone/>
        <a:defRPr sz="4800" b="1" i="0" kern="1200">
          <a:solidFill>
            <a:srgbClr val="00355F"/>
          </a:solidFill>
          <a:latin typeface="Arial Black" panose="020B0A04020102020204" pitchFamily="34" charset="0"/>
          <a:ea typeface="Arial Black" panose="020B0A04020102020204" pitchFamily="34" charset="0"/>
          <a:cs typeface="Arial Black" panose="020B0A04020102020204" pitchFamily="34" charset="0"/>
        </a:defRPr>
      </a:lvl1pPr>
    </p:titleStyle>
    <p:bodyStyle>
      <a:lvl1pPr marL="0" indent="0" algn="l" defTabSz="609585" rtl="0" eaLnBrk="1" latinLnBrk="0" hangingPunct="1">
        <a:spcBef>
          <a:spcPct val="20000"/>
        </a:spcBef>
        <a:buFont typeface="Arial" panose="020B0604020202020204" pitchFamily="34" charset="0"/>
        <a:buNone/>
        <a:defRPr sz="2600" kern="1200">
          <a:solidFill>
            <a:schemeClr val="tx1">
              <a:lumMod val="75000"/>
              <a:lumOff val="25000"/>
            </a:schemeClr>
          </a:solidFill>
          <a:latin typeface="Arial" panose="020B0604020202020204" pitchFamily="34" charset="0"/>
          <a:ea typeface="Open Sans" charset="0"/>
          <a:cs typeface="Arial" panose="020B0604020202020204" pitchFamily="34" charset="0"/>
        </a:defRPr>
      </a:lvl1pPr>
      <a:lvl2pPr marL="457200" indent="-228600" algn="l" defTabSz="609585"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Open Sans" charset="0"/>
          <a:cs typeface="Arial" panose="020B0604020202020204" pitchFamily="34" charset="0"/>
        </a:defRPr>
      </a:lvl2pPr>
      <a:lvl3pPr marL="914400" indent="-228600" algn="l" defTabSz="609585" rtl="0" eaLnBrk="1" latinLnBrk="0" hangingPunct="1">
        <a:spcBef>
          <a:spcPct val="20000"/>
        </a:spcBef>
        <a:buFont typeface="Courier New" panose="02070309020205020404" pitchFamily="49" charset="0"/>
        <a:buChar char="o"/>
        <a:defRPr sz="2200" kern="1200">
          <a:solidFill>
            <a:schemeClr val="tx1">
              <a:lumMod val="75000"/>
              <a:lumOff val="25000"/>
            </a:schemeClr>
          </a:solidFill>
          <a:latin typeface="Arial" panose="020B0604020202020204" pitchFamily="34" charset="0"/>
          <a:ea typeface="Open Sans" charset="0"/>
          <a:cs typeface="Arial" panose="020B0604020202020204" pitchFamily="34" charset="0"/>
        </a:defRPr>
      </a:lvl3pPr>
      <a:lvl4pPr marL="1600200" indent="-228600" algn="l" defTabSz="609585"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Open Sans" charset="0"/>
          <a:cs typeface="Arial" panose="020B0604020202020204" pitchFamily="34" charset="0"/>
        </a:defRPr>
      </a:lvl4pPr>
      <a:lvl5pPr marL="2057400" indent="-228600" algn="l" defTabSz="609585" rtl="0" eaLnBrk="1" latinLnBrk="0" hangingPunct="1">
        <a:spcBef>
          <a:spcPct val="200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Open Sans" charset="0"/>
          <a:cs typeface="Arial" panose="020B0604020202020204" pitchFamily="34"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hyperlink" Target="https://www.rain.org/statistics/campus-sexual-violence" TargetMode="External"/><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3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5.xml"/><Relationship Id="rId1" Type="http://schemas.openxmlformats.org/officeDocument/2006/relationships/slideLayout" Target="../slideLayouts/slideLayout3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9.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9.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9.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9.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9.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9.xml"/></Relationships>
</file>

<file path=ppt/slides/_rels/slide9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0.xml"/></Relationships>
</file>

<file path=ppt/slides/_rels/slide95.xml.rels><?xml version="1.0" encoding="UTF-8" standalone="yes"?>
<Relationships xmlns="http://schemas.openxmlformats.org/package/2006/relationships"><Relationship Id="rId3" Type="http://schemas.openxmlformats.org/officeDocument/2006/relationships/hyperlink" Target="http://www.bricker.com/titleix" TargetMode="External"/><Relationship Id="rId2" Type="http://schemas.openxmlformats.org/officeDocument/2006/relationships/notesSlide" Target="../notesSlides/notesSlide70.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p:txBody>
          <a:bodyPr>
            <a:normAutofit fontScale="92500" lnSpcReduction="20000"/>
          </a:bodyPr>
          <a:lstStyle/>
          <a:p>
            <a:r>
              <a:rPr lang="en-US" dirty="0" smtClean="0"/>
              <a:t>November 4, 2022</a:t>
            </a:r>
            <a:endParaRPr lang="en-US" dirty="0"/>
          </a:p>
        </p:txBody>
      </p:sp>
      <p:sp>
        <p:nvSpPr>
          <p:cNvPr id="4" name="Title 3"/>
          <p:cNvSpPr>
            <a:spLocks noGrp="1"/>
          </p:cNvSpPr>
          <p:nvPr>
            <p:ph type="title"/>
          </p:nvPr>
        </p:nvSpPr>
        <p:spPr>
          <a:xfrm>
            <a:off x="455345" y="4942238"/>
            <a:ext cx="11371894" cy="1740423"/>
          </a:xfrm>
        </p:spPr>
        <p:txBody>
          <a:bodyPr>
            <a:noAutofit/>
          </a:bodyPr>
          <a:lstStyle/>
          <a:p>
            <a:r>
              <a:rPr lang="en-US" sz="4000" dirty="0" smtClean="0">
                <a:solidFill>
                  <a:schemeClr val="accent3">
                    <a:lumMod val="50000"/>
                  </a:schemeClr>
                </a:solidFill>
              </a:rPr>
              <a:t/>
            </a:r>
            <a:br>
              <a:rPr lang="en-US" sz="4000" dirty="0" smtClean="0">
                <a:solidFill>
                  <a:schemeClr val="accent3">
                    <a:lumMod val="50000"/>
                  </a:schemeClr>
                </a:solidFill>
              </a:rPr>
            </a:br>
            <a:r>
              <a:rPr lang="en-US" sz="4000" dirty="0" smtClean="0">
                <a:solidFill>
                  <a:schemeClr val="accent3">
                    <a:lumMod val="50000"/>
                  </a:schemeClr>
                </a:solidFill>
              </a:rPr>
              <a:t>SOCHE Hearing Officer Training</a:t>
            </a:r>
            <a:br>
              <a:rPr lang="en-US" sz="4000" dirty="0" smtClean="0">
                <a:solidFill>
                  <a:schemeClr val="accent3">
                    <a:lumMod val="50000"/>
                  </a:schemeClr>
                </a:solidFill>
              </a:rPr>
            </a:br>
            <a:r>
              <a:rPr lang="en-US" sz="2400" dirty="0" smtClean="0">
                <a:solidFill>
                  <a:schemeClr val="accent3">
                    <a:lumMod val="50000"/>
                  </a:schemeClr>
                </a:solidFill>
              </a:rPr>
              <a:t>with Erin Butcher and Jessica Galanos, Bricker &amp; Eckler LLP</a:t>
            </a:r>
            <a:endParaRPr lang="en-US" sz="4000" dirty="0">
              <a:solidFill>
                <a:schemeClr val="accent3">
                  <a:lumMod val="50000"/>
                </a:schemeClr>
              </a:solidFill>
            </a:endParaRPr>
          </a:p>
        </p:txBody>
      </p:sp>
      <p:pic>
        <p:nvPicPr>
          <p:cNvPr id="6" name="Picture Placeholder 5" descr="Picture of many messy lines coming together into one arrow and moving in one direction towards the right of the screen"/>
          <p:cNvPicPr>
            <a:picLocks noGrp="1" noChangeAspect="1"/>
          </p:cNvPicPr>
          <p:nvPr>
            <p:ph type="pic" sz="quarter" idx="21"/>
          </p:nvPr>
        </p:nvPicPr>
        <p:blipFill>
          <a:blip r:embed="rId3">
            <a:extLst>
              <a:ext uri="{28A0092B-C50C-407E-A947-70E740481C1C}">
                <a14:useLocalDpi xmlns:a14="http://schemas.microsoft.com/office/drawing/2010/main" val="0"/>
              </a:ext>
            </a:extLst>
          </a:blip>
          <a:srcRect t="24515" b="24515"/>
          <a:stretch>
            <a:fillRect/>
          </a:stretch>
        </p:blipFill>
        <p:spPr/>
      </p:pic>
    </p:spTree>
    <p:extLst>
      <p:ext uri="{BB962C8B-B14F-4D97-AF65-F5344CB8AC3E}">
        <p14:creationId xmlns:p14="http://schemas.microsoft.com/office/powerpoint/2010/main" val="42109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a:xfrm>
            <a:off x="555458" y="1450212"/>
            <a:ext cx="9960144" cy="4922015"/>
          </a:xfrm>
        </p:spPr>
        <p:txBody>
          <a:bodyPr/>
          <a:lstStyle/>
          <a:p>
            <a:pPr marL="971550" indent="-457200">
              <a:buFont typeface="Courier New" panose="02070309020205020404" pitchFamily="49" charset="0"/>
              <a:buChar char="o"/>
            </a:pPr>
            <a:r>
              <a:rPr lang="en-US" sz="3000" dirty="0"/>
              <a:t>Should not influence your decision in any particular Title IX case</a:t>
            </a:r>
          </a:p>
          <a:p>
            <a:pPr marL="971550" indent="-457200">
              <a:buFont typeface="Courier New" panose="02070309020205020404" pitchFamily="49" charset="0"/>
              <a:buChar char="o"/>
            </a:pPr>
            <a:r>
              <a:rPr lang="en-US" sz="3000" dirty="0"/>
              <a:t>Included in the Preamble, but with caveats</a:t>
            </a:r>
          </a:p>
          <a:p>
            <a:pPr marL="971550" indent="-457200">
              <a:buFont typeface="Courier New" panose="02070309020205020404" pitchFamily="49" charset="0"/>
              <a:buChar char="o"/>
            </a:pPr>
            <a:r>
              <a:rPr lang="en-US" sz="3000" dirty="0"/>
              <a:t>We didn’t do the research ourselves </a:t>
            </a:r>
            <a:r>
              <a:rPr lang="en-US" sz="3000" dirty="0" smtClean="0"/>
              <a:t>– surveys and data collection techniques are available for each cited work.</a:t>
            </a:r>
            <a:endParaRPr lang="en-US" sz="3000" dirty="0"/>
          </a:p>
          <a:p>
            <a:pPr marL="971550" indent="-457200">
              <a:buFont typeface="Courier New" panose="02070309020205020404" pitchFamily="49" charset="0"/>
              <a:buChar char="o"/>
            </a:pPr>
            <a:r>
              <a:rPr lang="en-US" sz="3000" dirty="0"/>
              <a:t>Okay but really, this SHOULD NOT influence your decision in any particular Title IX case </a:t>
            </a:r>
          </a:p>
          <a:p>
            <a:endParaRPr lang="en-US" dirty="0"/>
          </a:p>
        </p:txBody>
      </p:sp>
      <p:sp>
        <p:nvSpPr>
          <p:cNvPr id="8195" name="Rectangle 2"/>
          <p:cNvSpPr>
            <a:spLocks noGrp="1" noRot="1" noChangeArrowheads="1"/>
          </p:cNvSpPr>
          <p:nvPr>
            <p:ph type="title"/>
          </p:nvPr>
        </p:nvSpPr>
        <p:spPr/>
        <p:txBody>
          <a:bodyPr>
            <a:noAutofit/>
          </a:bodyPr>
          <a:lstStyle/>
          <a:p>
            <a:pPr eaLnBrk="1" hangingPunct="1"/>
            <a:r>
              <a:rPr lang="en-US" altLang="en-US" sz="4800" spc="-150" dirty="0">
                <a:solidFill>
                  <a:schemeClr val="accent2"/>
                </a:solidFill>
              </a:rPr>
              <a:t>Data and Statistics</a:t>
            </a:r>
          </a:p>
        </p:txBody>
      </p:sp>
      <p:sp>
        <p:nvSpPr>
          <p:cNvPr id="3" name="Footer Placeholder 2" hidden="1"/>
          <p:cNvSpPr>
            <a:spLocks noGrp="1"/>
          </p:cNvSpPr>
          <p:nvPr>
            <p:ph type="ftr" sz="quarter" idx="3"/>
          </p:nvPr>
        </p:nvSpPr>
        <p:spPr/>
        <p:txBody>
          <a:bodyPr/>
          <a:lstStyle/>
          <a:p>
            <a:pPr algn="l"/>
            <a:r>
              <a:rPr lang="en-US" dirty="0" smtClean="0"/>
              <a:t>Bricker &amp; Eckler LLP © 2020</a:t>
            </a:r>
            <a:endParaRPr lang="en-US" dirty="0"/>
          </a:p>
        </p:txBody>
      </p:sp>
      <p:sp>
        <p:nvSpPr>
          <p:cNvPr id="5" name="Slide Number Placeholder 4"/>
          <p:cNvSpPr txBox="1">
            <a:spLocks/>
          </p:cNvSpPr>
          <p:nvPr/>
        </p:nvSpPr>
        <p:spPr>
          <a:xfrm>
            <a:off x="10134600" y="6492875"/>
            <a:ext cx="438150" cy="365125"/>
          </a:xfrm>
          <a:prstGeom prst="rect">
            <a:avLst/>
          </a:prstGeom>
        </p:spPr>
        <p:txBody>
          <a:bodyPr vert="horz" lIns="91440" tIns="45720" rIns="91440" bIns="45720" rtlCol="0" anchor="ctr"/>
          <a:lstStyle>
            <a:defPPr>
              <a:defRPr lang="en-US"/>
            </a:defPPr>
            <a:lvl1pPr marL="0" algn="r" defTabSz="725714" rtl="0" eaLnBrk="1" latinLnBrk="0" hangingPunct="1">
              <a:defRPr sz="975" b="1" i="0" kern="120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725714" algn="l" defTabSz="725714" rtl="0" eaLnBrk="1" latinLnBrk="0" hangingPunct="1">
              <a:defRPr sz="2857" kern="1200">
                <a:solidFill>
                  <a:schemeClr val="tx1"/>
                </a:solidFill>
                <a:latin typeface="+mn-lt"/>
                <a:ea typeface="+mn-ea"/>
                <a:cs typeface="+mn-cs"/>
              </a:defRPr>
            </a:lvl2pPr>
            <a:lvl3pPr marL="1451427" algn="l" defTabSz="725714" rtl="0" eaLnBrk="1" latinLnBrk="0" hangingPunct="1">
              <a:defRPr sz="2857" kern="1200">
                <a:solidFill>
                  <a:schemeClr val="tx1"/>
                </a:solidFill>
                <a:latin typeface="+mn-lt"/>
                <a:ea typeface="+mn-ea"/>
                <a:cs typeface="+mn-cs"/>
              </a:defRPr>
            </a:lvl3pPr>
            <a:lvl4pPr marL="2177141" algn="l" defTabSz="725714" rtl="0" eaLnBrk="1" latinLnBrk="0" hangingPunct="1">
              <a:defRPr sz="2857" kern="1200">
                <a:solidFill>
                  <a:schemeClr val="tx1"/>
                </a:solidFill>
                <a:latin typeface="+mn-lt"/>
                <a:ea typeface="+mn-ea"/>
                <a:cs typeface="+mn-cs"/>
              </a:defRPr>
            </a:lvl4pPr>
            <a:lvl5pPr marL="2902854" algn="l" defTabSz="725714" rtl="0" eaLnBrk="1" latinLnBrk="0" hangingPunct="1">
              <a:defRPr sz="2857" kern="1200">
                <a:solidFill>
                  <a:schemeClr val="tx1"/>
                </a:solidFill>
                <a:latin typeface="+mn-lt"/>
                <a:ea typeface="+mn-ea"/>
                <a:cs typeface="+mn-cs"/>
              </a:defRPr>
            </a:lvl5pPr>
            <a:lvl6pPr marL="3628568" algn="l" defTabSz="725714" rtl="0" eaLnBrk="1" latinLnBrk="0" hangingPunct="1">
              <a:defRPr sz="2857" kern="1200">
                <a:solidFill>
                  <a:schemeClr val="tx1"/>
                </a:solidFill>
                <a:latin typeface="+mn-lt"/>
                <a:ea typeface="+mn-ea"/>
                <a:cs typeface="+mn-cs"/>
              </a:defRPr>
            </a:lvl6pPr>
            <a:lvl7pPr marL="4354281" algn="l" defTabSz="725714" rtl="0" eaLnBrk="1" latinLnBrk="0" hangingPunct="1">
              <a:defRPr sz="2857" kern="1200">
                <a:solidFill>
                  <a:schemeClr val="tx1"/>
                </a:solidFill>
                <a:latin typeface="+mn-lt"/>
                <a:ea typeface="+mn-ea"/>
                <a:cs typeface="+mn-cs"/>
              </a:defRPr>
            </a:lvl7pPr>
            <a:lvl8pPr marL="5079995" algn="l" defTabSz="725714" rtl="0" eaLnBrk="1" latinLnBrk="0" hangingPunct="1">
              <a:defRPr sz="2857" kern="1200">
                <a:solidFill>
                  <a:schemeClr val="tx1"/>
                </a:solidFill>
                <a:latin typeface="+mn-lt"/>
                <a:ea typeface="+mn-ea"/>
                <a:cs typeface="+mn-cs"/>
              </a:defRPr>
            </a:lvl8pPr>
            <a:lvl9pPr marL="5805708" algn="l" defTabSz="725714" rtl="0" eaLnBrk="1" latinLnBrk="0" hangingPunct="1">
              <a:defRPr sz="2857" kern="1200">
                <a:solidFill>
                  <a:schemeClr val="tx1"/>
                </a:solidFill>
                <a:latin typeface="+mn-lt"/>
                <a:ea typeface="+mn-ea"/>
                <a:cs typeface="+mn-cs"/>
              </a:defRPr>
            </a:lvl9pPr>
          </a:lstStyle>
          <a:p>
            <a:fld id="{2268B489-3880-4EF0-AEB8-F6FDF431A241}" type="slidenum">
              <a:rPr lang="en-US" sz="1100">
                <a:solidFill>
                  <a:srgbClr val="00355F"/>
                </a:solidFill>
              </a:rPr>
              <a:pPr/>
              <a:t>9</a:t>
            </a:fld>
            <a:endParaRPr lang="en-US" sz="1100" dirty="0">
              <a:solidFill>
                <a:srgbClr val="00355F"/>
              </a:solidFill>
            </a:endParaRPr>
          </a:p>
        </p:txBody>
      </p:sp>
    </p:spTree>
    <p:extLst>
      <p:ext uri="{BB962C8B-B14F-4D97-AF65-F5344CB8AC3E}">
        <p14:creationId xmlns:p14="http://schemas.microsoft.com/office/powerpoint/2010/main" val="2832819774"/>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2907209" y="6092539"/>
            <a:ext cx="6400800" cy="276999"/>
          </a:xfrm>
          <a:prstGeom prst="rect">
            <a:avLst/>
          </a:prstGeom>
          <a:noFill/>
        </p:spPr>
        <p:txBody>
          <a:bodyPr wrap="square" rtlCol="0">
            <a:spAutoFit/>
          </a:bodyPr>
          <a:lstStyle/>
          <a:p>
            <a:r>
              <a:rPr lang="en-US" sz="1200" dirty="0">
                <a:latin typeface="Arial Narrow" panose="020B0606020202030204" pitchFamily="34" charset="0"/>
                <a:cs typeface="Arial" panose="020B0604020202020204" pitchFamily="34" charset="0"/>
              </a:rPr>
              <a:t>Statistics from CDC.gov/violenceprevention/sexualviolence/fastfact.html (last accessed </a:t>
            </a:r>
            <a:r>
              <a:rPr lang="en-US" sz="1200" dirty="0" smtClean="0">
                <a:latin typeface="Arial Narrow" panose="020B0606020202030204" pitchFamily="34" charset="0"/>
                <a:cs typeface="Arial" panose="020B0604020202020204" pitchFamily="34" charset="0"/>
              </a:rPr>
              <a:t>October 29, 2022) </a:t>
            </a:r>
            <a:endParaRPr lang="en-US" sz="1200" dirty="0">
              <a:latin typeface="Arial Narrow" panose="020B0606020202030204" pitchFamily="34" charset="0"/>
              <a:cs typeface="Arial" panose="020B0604020202020204" pitchFamily="34" charset="0"/>
            </a:endParaRPr>
          </a:p>
        </p:txBody>
      </p:sp>
      <p:sp>
        <p:nvSpPr>
          <p:cNvPr id="2" name="Text Placeholder 1"/>
          <p:cNvSpPr>
            <a:spLocks noGrp="1"/>
          </p:cNvSpPr>
          <p:nvPr>
            <p:ph type="body" sz="quarter" idx="17"/>
          </p:nvPr>
        </p:nvSpPr>
        <p:spPr>
          <a:xfrm>
            <a:off x="706583" y="2114551"/>
            <a:ext cx="10557162" cy="3441122"/>
          </a:xfrm>
        </p:spPr>
        <p:txBody>
          <a:bodyPr/>
          <a:lstStyle/>
          <a:p>
            <a:pPr marL="257175" indent="-257175"/>
            <a:r>
              <a:rPr lang="en-US" sz="2400" dirty="0"/>
              <a:t>More than </a:t>
            </a:r>
            <a:r>
              <a:rPr lang="en-US" sz="2400" dirty="0">
                <a:solidFill>
                  <a:srgbClr val="C00000"/>
                </a:solidFill>
              </a:rPr>
              <a:t>1 in </a:t>
            </a:r>
            <a:r>
              <a:rPr lang="en-US" sz="2400" dirty="0" smtClean="0">
                <a:solidFill>
                  <a:srgbClr val="C00000"/>
                </a:solidFill>
              </a:rPr>
              <a:t>2 </a:t>
            </a:r>
            <a:r>
              <a:rPr lang="en-US" sz="2400" dirty="0">
                <a:solidFill>
                  <a:srgbClr val="C00000"/>
                </a:solidFill>
              </a:rPr>
              <a:t>women </a:t>
            </a:r>
            <a:r>
              <a:rPr lang="en-US" sz="2400" dirty="0"/>
              <a:t>and </a:t>
            </a:r>
            <a:r>
              <a:rPr lang="en-US" sz="2400" dirty="0">
                <a:solidFill>
                  <a:srgbClr val="C00000"/>
                </a:solidFill>
              </a:rPr>
              <a:t>1 in </a:t>
            </a:r>
            <a:r>
              <a:rPr lang="en-US" sz="2400" dirty="0" smtClean="0">
                <a:solidFill>
                  <a:srgbClr val="C00000"/>
                </a:solidFill>
              </a:rPr>
              <a:t>3 </a:t>
            </a:r>
            <a:r>
              <a:rPr lang="en-US" sz="2400" dirty="0">
                <a:solidFill>
                  <a:srgbClr val="C00000"/>
                </a:solidFill>
              </a:rPr>
              <a:t>men </a:t>
            </a:r>
            <a:r>
              <a:rPr lang="en-US" sz="2400" dirty="0"/>
              <a:t>have experienced sexual violence involving physical contact during their lifetimes.</a:t>
            </a:r>
          </a:p>
          <a:p>
            <a:pPr marL="257175" indent="-257175"/>
            <a:r>
              <a:rPr lang="en-US" sz="2400" dirty="0" smtClean="0">
                <a:solidFill>
                  <a:srgbClr val="C00000"/>
                </a:solidFill>
              </a:rPr>
              <a:t>1 </a:t>
            </a:r>
            <a:r>
              <a:rPr lang="en-US" sz="2400" dirty="0">
                <a:solidFill>
                  <a:srgbClr val="C00000"/>
                </a:solidFill>
              </a:rPr>
              <a:t>in </a:t>
            </a:r>
            <a:r>
              <a:rPr lang="en-US" sz="2400" dirty="0" smtClean="0">
                <a:solidFill>
                  <a:srgbClr val="C00000"/>
                </a:solidFill>
              </a:rPr>
              <a:t>4 </a:t>
            </a:r>
            <a:r>
              <a:rPr lang="en-US" sz="2400" dirty="0">
                <a:solidFill>
                  <a:srgbClr val="C00000"/>
                </a:solidFill>
              </a:rPr>
              <a:t>women </a:t>
            </a:r>
            <a:r>
              <a:rPr lang="en-US" sz="2400" dirty="0"/>
              <a:t>and </a:t>
            </a:r>
            <a:r>
              <a:rPr lang="en-US" sz="2400" dirty="0" smtClean="0"/>
              <a:t>about </a:t>
            </a:r>
            <a:r>
              <a:rPr lang="en-US" sz="2400" dirty="0" smtClean="0">
                <a:solidFill>
                  <a:srgbClr val="C00000"/>
                </a:solidFill>
              </a:rPr>
              <a:t>1 </a:t>
            </a:r>
            <a:r>
              <a:rPr lang="en-US" sz="2400" dirty="0">
                <a:solidFill>
                  <a:srgbClr val="C00000"/>
                </a:solidFill>
              </a:rPr>
              <a:t>in </a:t>
            </a:r>
            <a:r>
              <a:rPr lang="en-US" sz="2400" dirty="0" smtClean="0">
                <a:solidFill>
                  <a:srgbClr val="C00000"/>
                </a:solidFill>
              </a:rPr>
              <a:t>26 men </a:t>
            </a:r>
            <a:r>
              <a:rPr lang="en-US" sz="2400" dirty="0"/>
              <a:t>will experience completed or attempted rape during their lifetimes.</a:t>
            </a:r>
          </a:p>
          <a:p>
            <a:pPr marL="257175" indent="-257175"/>
            <a:r>
              <a:rPr lang="en-US" sz="2400" dirty="0"/>
              <a:t>Nearly </a:t>
            </a:r>
            <a:r>
              <a:rPr lang="en-US" sz="2400" dirty="0">
                <a:solidFill>
                  <a:srgbClr val="C00000"/>
                </a:solidFill>
              </a:rPr>
              <a:t>1 in </a:t>
            </a:r>
            <a:r>
              <a:rPr lang="en-US" sz="2400" dirty="0" smtClean="0">
                <a:solidFill>
                  <a:srgbClr val="C00000"/>
                </a:solidFill>
              </a:rPr>
              <a:t>9 </a:t>
            </a:r>
            <a:r>
              <a:rPr lang="en-US" sz="2400" dirty="0">
                <a:solidFill>
                  <a:srgbClr val="C00000"/>
                </a:solidFill>
              </a:rPr>
              <a:t>men </a:t>
            </a:r>
            <a:r>
              <a:rPr lang="en-US" sz="2400" dirty="0"/>
              <a:t>was made to penetrate someone (completed or attempted) during his lifetime.</a:t>
            </a:r>
          </a:p>
          <a:p>
            <a:endParaRPr lang="en-US" dirty="0"/>
          </a:p>
        </p:txBody>
      </p:sp>
      <p:sp>
        <p:nvSpPr>
          <p:cNvPr id="8195" name="Rectangle 2"/>
          <p:cNvSpPr>
            <a:spLocks noGrp="1" noRot="1" noChangeArrowheads="1"/>
          </p:cNvSpPr>
          <p:nvPr>
            <p:ph type="title"/>
          </p:nvPr>
        </p:nvSpPr>
        <p:spPr>
          <a:xfrm>
            <a:off x="706583" y="575942"/>
            <a:ext cx="7098632" cy="541422"/>
          </a:xfrm>
        </p:spPr>
        <p:txBody>
          <a:bodyPr>
            <a:noAutofit/>
          </a:bodyPr>
          <a:lstStyle/>
          <a:p>
            <a:r>
              <a:rPr lang="en-US" altLang="en-US" sz="3600" spc="-113" dirty="0">
                <a:solidFill>
                  <a:schemeClr val="accent2"/>
                </a:solidFill>
              </a:rPr>
              <a:t>Sexual Assault Data</a:t>
            </a:r>
            <a:br>
              <a:rPr lang="en-US" altLang="en-US" sz="3600" spc="-113" dirty="0">
                <a:solidFill>
                  <a:schemeClr val="accent2"/>
                </a:solidFill>
              </a:rPr>
            </a:br>
            <a:r>
              <a:rPr lang="en-US" altLang="en-US" sz="3600" spc="-113" dirty="0">
                <a:solidFill>
                  <a:schemeClr val="accent2"/>
                </a:solidFill>
              </a:rPr>
              <a:t>	</a:t>
            </a:r>
            <a:r>
              <a:rPr lang="en-US" altLang="en-US" spc="-113" dirty="0">
                <a:solidFill>
                  <a:schemeClr val="accent2"/>
                </a:solidFill>
              </a:rPr>
              <a:t>Women and Men</a:t>
            </a:r>
          </a:p>
        </p:txBody>
      </p:sp>
    </p:spTree>
    <p:extLst>
      <p:ext uri="{BB962C8B-B14F-4D97-AF65-F5344CB8AC3E}">
        <p14:creationId xmlns:p14="http://schemas.microsoft.com/office/powerpoint/2010/main" val="1231578350"/>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3390641" y="5566974"/>
            <a:ext cx="6400800" cy="276999"/>
          </a:xfrm>
          <a:prstGeom prst="rect">
            <a:avLst/>
          </a:prstGeom>
          <a:noFill/>
        </p:spPr>
        <p:txBody>
          <a:bodyPr wrap="square" rtlCol="0">
            <a:spAutoFit/>
          </a:bodyPr>
          <a:lstStyle/>
          <a:p>
            <a:r>
              <a:rPr lang="en-US" sz="1200" dirty="0">
                <a:latin typeface="Arial Narrow" panose="020B0606020202030204" pitchFamily="34" charset="0"/>
                <a:cs typeface="Arial" panose="020B0604020202020204" pitchFamily="34" charset="0"/>
              </a:rPr>
              <a:t>Statistics from ODHE Changing Campus Culture Benchmark Data (last accessed </a:t>
            </a:r>
            <a:r>
              <a:rPr lang="en-US" sz="1200" dirty="0" smtClean="0">
                <a:latin typeface="Arial Narrow" panose="020B0606020202030204" pitchFamily="34" charset="0"/>
                <a:cs typeface="Arial" panose="020B0604020202020204" pitchFamily="34" charset="0"/>
              </a:rPr>
              <a:t>October 25, 2022) </a:t>
            </a:r>
            <a:endParaRPr lang="en-US" sz="1200" dirty="0">
              <a:latin typeface="Arial Narrow" panose="020B0606020202030204" pitchFamily="34" charset="0"/>
              <a:cs typeface="Arial" panose="020B0604020202020204" pitchFamily="34" charset="0"/>
            </a:endParaRPr>
          </a:p>
        </p:txBody>
      </p:sp>
      <p:sp>
        <p:nvSpPr>
          <p:cNvPr id="8195" name="Rectangle 2"/>
          <p:cNvSpPr>
            <a:spLocks noGrp="1" noRot="1" noChangeArrowheads="1"/>
          </p:cNvSpPr>
          <p:nvPr>
            <p:ph type="title"/>
          </p:nvPr>
        </p:nvSpPr>
        <p:spPr>
          <a:xfrm>
            <a:off x="640863" y="553853"/>
            <a:ext cx="9393032" cy="541422"/>
          </a:xfrm>
        </p:spPr>
        <p:txBody>
          <a:bodyPr>
            <a:noAutofit/>
          </a:bodyPr>
          <a:lstStyle/>
          <a:p>
            <a:r>
              <a:rPr lang="en-US" altLang="en-US" sz="3200" spc="-113" dirty="0">
                <a:solidFill>
                  <a:schemeClr val="accent2"/>
                </a:solidFill>
              </a:rPr>
              <a:t>Sexual Assault Data</a:t>
            </a:r>
            <a:br>
              <a:rPr lang="en-US" altLang="en-US" sz="3200" spc="-113" dirty="0">
                <a:solidFill>
                  <a:schemeClr val="accent2"/>
                </a:solidFill>
              </a:rPr>
            </a:br>
            <a:r>
              <a:rPr lang="en-US" altLang="en-US" sz="3200" spc="-113" dirty="0" smtClean="0">
                <a:solidFill>
                  <a:schemeClr val="accent2"/>
                </a:solidFill>
              </a:rPr>
              <a:t>ODHE Survey – Non-Consensual Intercourse</a:t>
            </a:r>
            <a:endParaRPr lang="en-US" altLang="en-US" sz="3200" spc="-113" dirty="0">
              <a:solidFill>
                <a:schemeClr val="accent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863" y="2036617"/>
            <a:ext cx="10567463" cy="4477987"/>
          </a:xfrm>
          <a:prstGeom prst="rect">
            <a:avLst/>
          </a:prstGeom>
        </p:spPr>
      </p:pic>
    </p:spTree>
    <p:extLst>
      <p:ext uri="{BB962C8B-B14F-4D97-AF65-F5344CB8AC3E}">
        <p14:creationId xmlns:p14="http://schemas.microsoft.com/office/powerpoint/2010/main" val="1745415180"/>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3390641" y="5566974"/>
            <a:ext cx="6400800" cy="276999"/>
          </a:xfrm>
          <a:prstGeom prst="rect">
            <a:avLst/>
          </a:prstGeom>
          <a:noFill/>
        </p:spPr>
        <p:txBody>
          <a:bodyPr wrap="square" rtlCol="0">
            <a:spAutoFit/>
          </a:bodyPr>
          <a:lstStyle/>
          <a:p>
            <a:r>
              <a:rPr lang="en-US" sz="1200" dirty="0">
                <a:latin typeface="Arial Narrow" panose="020B0606020202030204" pitchFamily="34" charset="0"/>
                <a:cs typeface="Arial" panose="020B0604020202020204" pitchFamily="34" charset="0"/>
              </a:rPr>
              <a:t>Statistics from ODHE Changing Campus Culture Benchmark Data (last accessed </a:t>
            </a:r>
            <a:r>
              <a:rPr lang="en-US" sz="1200" dirty="0" smtClean="0">
                <a:latin typeface="Arial Narrow" panose="020B0606020202030204" pitchFamily="34" charset="0"/>
                <a:cs typeface="Arial" panose="020B0604020202020204" pitchFamily="34" charset="0"/>
              </a:rPr>
              <a:t>October 25, 2022) </a:t>
            </a:r>
            <a:endParaRPr lang="en-US" sz="1200" dirty="0">
              <a:latin typeface="Arial Narrow" panose="020B0606020202030204" pitchFamily="34" charset="0"/>
              <a:cs typeface="Arial" panose="020B0604020202020204" pitchFamily="34" charset="0"/>
            </a:endParaRPr>
          </a:p>
        </p:txBody>
      </p:sp>
      <p:sp>
        <p:nvSpPr>
          <p:cNvPr id="8195" name="Rectangle 2"/>
          <p:cNvSpPr>
            <a:spLocks noGrp="1" noRot="1" noChangeArrowheads="1"/>
          </p:cNvSpPr>
          <p:nvPr>
            <p:ph type="title"/>
          </p:nvPr>
        </p:nvSpPr>
        <p:spPr>
          <a:xfrm>
            <a:off x="640863" y="436636"/>
            <a:ext cx="9393032" cy="541422"/>
          </a:xfrm>
        </p:spPr>
        <p:txBody>
          <a:bodyPr>
            <a:noAutofit/>
          </a:bodyPr>
          <a:lstStyle/>
          <a:p>
            <a:r>
              <a:rPr lang="en-US" altLang="en-US" sz="3600" spc="-113" dirty="0">
                <a:solidFill>
                  <a:schemeClr val="accent2"/>
                </a:solidFill>
              </a:rPr>
              <a:t>Sexual Assault Data</a:t>
            </a:r>
            <a:br>
              <a:rPr lang="en-US" altLang="en-US" sz="3600" spc="-113" dirty="0">
                <a:solidFill>
                  <a:schemeClr val="accent2"/>
                </a:solidFill>
              </a:rPr>
            </a:br>
            <a:r>
              <a:rPr lang="en-US" altLang="en-US" spc="-113" dirty="0" smtClean="0">
                <a:solidFill>
                  <a:schemeClr val="accent2"/>
                </a:solidFill>
              </a:rPr>
              <a:t>ODHE Survey – Non-Consensual Contact</a:t>
            </a:r>
            <a:endParaRPr lang="en-US" altLang="en-US" spc="-113" dirty="0">
              <a:solidFill>
                <a:schemeClr val="accent2"/>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236" y="2036618"/>
            <a:ext cx="10030691" cy="4497965"/>
          </a:xfrm>
          <a:prstGeom prst="rect">
            <a:avLst/>
          </a:prstGeom>
        </p:spPr>
      </p:pic>
    </p:spTree>
    <p:extLst>
      <p:ext uri="{BB962C8B-B14F-4D97-AF65-F5344CB8AC3E}">
        <p14:creationId xmlns:p14="http://schemas.microsoft.com/office/powerpoint/2010/main" val="859629745"/>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extBox 3"/>
          <p:cNvSpPr txBox="1"/>
          <p:nvPr/>
        </p:nvSpPr>
        <p:spPr>
          <a:xfrm>
            <a:off x="2880372" y="5429250"/>
            <a:ext cx="6572250" cy="415498"/>
          </a:xfrm>
          <a:prstGeom prst="rect">
            <a:avLst/>
          </a:prstGeom>
          <a:noFill/>
        </p:spPr>
        <p:txBody>
          <a:bodyPr wrap="square" rtlCol="0">
            <a:spAutoFit/>
          </a:bodyPr>
          <a:lstStyle/>
          <a:p>
            <a:r>
              <a:rPr lang="en-US" altLang="en-US" sz="1050" dirty="0">
                <a:latin typeface="Arial Narrow" panose="020B0606020202030204" pitchFamily="34" charset="0"/>
                <a:cs typeface="Arial" panose="020B0604020202020204" pitchFamily="34" charset="0"/>
              </a:rPr>
              <a:t>Preamble, p. 300767(Official) notes that “Commenters cited: </a:t>
            </a:r>
            <a:r>
              <a:rPr lang="en-US" sz="1050" dirty="0">
                <a:latin typeface="Arial Narrow" panose="020B0606020202030204" pitchFamily="34" charset="0"/>
                <a:cs typeface="Arial" panose="020B0604020202020204" pitchFamily="34" charset="0"/>
              </a:rPr>
              <a:t>U.S. Dep’t of Justice, Office of Justice Programs, </a:t>
            </a:r>
            <a:r>
              <a:rPr lang="en-US" sz="1050" i="1" dirty="0">
                <a:latin typeface="Arial Narrow" panose="020B0606020202030204" pitchFamily="34" charset="0"/>
                <a:cs typeface="Arial" panose="020B0604020202020204" pitchFamily="34" charset="0"/>
              </a:rPr>
              <a:t>Bureau of Justice Statistics Special Report: Rape and Sexual Assault Victimization of College Age Females, 1995-2013</a:t>
            </a:r>
            <a:r>
              <a:rPr lang="en-US" sz="1050" dirty="0">
                <a:latin typeface="Arial Narrow" panose="020B0606020202030204" pitchFamily="34" charset="0"/>
                <a:cs typeface="Arial" panose="020B0604020202020204" pitchFamily="34" charset="0"/>
              </a:rPr>
              <a:t> (2014).  </a:t>
            </a:r>
            <a:endParaRPr lang="en-US" altLang="en-US" sz="1050" i="1" dirty="0">
              <a:latin typeface="Arial Narrow" panose="020B0606020202030204" pitchFamily="34" charset="0"/>
              <a:cs typeface="Arial" panose="020B0604020202020204" pitchFamily="34" charset="0"/>
            </a:endParaRPr>
          </a:p>
        </p:txBody>
      </p:sp>
      <p:graphicFrame>
        <p:nvGraphicFramePr>
          <p:cNvPr id="2" name="Content Placeholder 1" descr="This data comes from “Rape and Sexual Assault Victimization of College Age Females, 1995-2013”, issued in December 2014 by the Bureau of Justice Statistics, and is likely information that you recognize from your own experience working in the area of Title IX.  Perpetrators of sexual assault typically are not strangers; this study showed that 78% of sexual assaults against female students were caused by perpetrators known to them, with that percentage being slightly higher (80%) for non-students.  It is far more likely that the perpetrator will be a friend, roommate, or someone else known to the victim. &#10;" title="Indentity of Perpetrator Data"/>
          <p:cNvGraphicFramePr>
            <a:graphicFrameLocks noGrp="1"/>
          </p:cNvGraphicFramePr>
          <p:nvPr>
            <p:ph idx="4294967295"/>
            <p:extLst/>
          </p:nvPr>
        </p:nvGraphicFramePr>
        <p:xfrm>
          <a:off x="2880374" y="2058850"/>
          <a:ext cx="6431255" cy="3271927"/>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title="Straight Connector for Headline"/>
          <p:cNvSpPr>
            <a:spLocks noGrp="1"/>
          </p:cNvSpPr>
          <p:nvPr>
            <p:ph type="title"/>
          </p:nvPr>
        </p:nvSpPr>
        <p:spPr>
          <a:xfrm>
            <a:off x="2952750" y="915848"/>
            <a:ext cx="5323974" cy="1054380"/>
          </a:xfrm>
        </p:spPr>
        <p:txBody>
          <a:bodyPr>
            <a:normAutofit fontScale="90000"/>
          </a:bodyPr>
          <a:lstStyle/>
          <a:p>
            <a:r>
              <a:rPr lang="en-US" altLang="en-US" sz="3000" spc="-113" dirty="0">
                <a:solidFill>
                  <a:schemeClr val="accent2"/>
                </a:solidFill>
              </a:rPr>
              <a:t>Sexual Assault Data:</a:t>
            </a:r>
            <a:br>
              <a:rPr lang="en-US" altLang="en-US" sz="3000" spc="-113" dirty="0">
                <a:solidFill>
                  <a:schemeClr val="accent2"/>
                </a:solidFill>
              </a:rPr>
            </a:br>
            <a:r>
              <a:rPr lang="en-US" sz="2400" spc="-113" dirty="0"/>
              <a:t>Identity of Perpetrator (BJS 2014)</a:t>
            </a:r>
            <a:endParaRPr lang="en-US" sz="3000" spc="-113" dirty="0">
              <a:solidFill>
                <a:schemeClr val="accent2"/>
              </a:solidFill>
            </a:endParaRPr>
          </a:p>
        </p:txBody>
      </p:sp>
      <p:sp>
        <p:nvSpPr>
          <p:cNvPr id="11" name="Slide Number Placeholder 4"/>
          <p:cNvSpPr txBox="1">
            <a:spLocks/>
          </p:cNvSpPr>
          <p:nvPr/>
        </p:nvSpPr>
        <p:spPr>
          <a:xfrm>
            <a:off x="9124951" y="5726907"/>
            <a:ext cx="328613" cy="273844"/>
          </a:xfrm>
          <a:prstGeom prst="rect">
            <a:avLst/>
          </a:prstGeom>
        </p:spPr>
        <p:txBody>
          <a:bodyPr vert="horz" lIns="68580" tIns="34290" rIns="68580" bIns="34290" rtlCol="0" anchor="ctr"/>
          <a:lstStyle>
            <a:defPPr>
              <a:defRPr lang="en-US"/>
            </a:defPPr>
            <a:lvl1pPr marL="0" algn="r" defTabSz="725714" rtl="0" eaLnBrk="1" latinLnBrk="0" hangingPunct="1">
              <a:defRPr sz="975" b="1" i="0" kern="120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725714" algn="l" defTabSz="725714" rtl="0" eaLnBrk="1" latinLnBrk="0" hangingPunct="1">
              <a:defRPr sz="2857" kern="1200">
                <a:solidFill>
                  <a:schemeClr val="tx1"/>
                </a:solidFill>
                <a:latin typeface="+mn-lt"/>
                <a:ea typeface="+mn-ea"/>
                <a:cs typeface="+mn-cs"/>
              </a:defRPr>
            </a:lvl2pPr>
            <a:lvl3pPr marL="1451427" algn="l" defTabSz="725714" rtl="0" eaLnBrk="1" latinLnBrk="0" hangingPunct="1">
              <a:defRPr sz="2857" kern="1200">
                <a:solidFill>
                  <a:schemeClr val="tx1"/>
                </a:solidFill>
                <a:latin typeface="+mn-lt"/>
                <a:ea typeface="+mn-ea"/>
                <a:cs typeface="+mn-cs"/>
              </a:defRPr>
            </a:lvl3pPr>
            <a:lvl4pPr marL="2177141" algn="l" defTabSz="725714" rtl="0" eaLnBrk="1" latinLnBrk="0" hangingPunct="1">
              <a:defRPr sz="2857" kern="1200">
                <a:solidFill>
                  <a:schemeClr val="tx1"/>
                </a:solidFill>
                <a:latin typeface="+mn-lt"/>
                <a:ea typeface="+mn-ea"/>
                <a:cs typeface="+mn-cs"/>
              </a:defRPr>
            </a:lvl4pPr>
            <a:lvl5pPr marL="2902854" algn="l" defTabSz="725714" rtl="0" eaLnBrk="1" latinLnBrk="0" hangingPunct="1">
              <a:defRPr sz="2857" kern="1200">
                <a:solidFill>
                  <a:schemeClr val="tx1"/>
                </a:solidFill>
                <a:latin typeface="+mn-lt"/>
                <a:ea typeface="+mn-ea"/>
                <a:cs typeface="+mn-cs"/>
              </a:defRPr>
            </a:lvl5pPr>
            <a:lvl6pPr marL="3628568" algn="l" defTabSz="725714" rtl="0" eaLnBrk="1" latinLnBrk="0" hangingPunct="1">
              <a:defRPr sz="2857" kern="1200">
                <a:solidFill>
                  <a:schemeClr val="tx1"/>
                </a:solidFill>
                <a:latin typeface="+mn-lt"/>
                <a:ea typeface="+mn-ea"/>
                <a:cs typeface="+mn-cs"/>
              </a:defRPr>
            </a:lvl6pPr>
            <a:lvl7pPr marL="4354281" algn="l" defTabSz="725714" rtl="0" eaLnBrk="1" latinLnBrk="0" hangingPunct="1">
              <a:defRPr sz="2857" kern="1200">
                <a:solidFill>
                  <a:schemeClr val="tx1"/>
                </a:solidFill>
                <a:latin typeface="+mn-lt"/>
                <a:ea typeface="+mn-ea"/>
                <a:cs typeface="+mn-cs"/>
              </a:defRPr>
            </a:lvl7pPr>
            <a:lvl8pPr marL="5079995" algn="l" defTabSz="725714" rtl="0" eaLnBrk="1" latinLnBrk="0" hangingPunct="1">
              <a:defRPr sz="2857" kern="1200">
                <a:solidFill>
                  <a:schemeClr val="tx1"/>
                </a:solidFill>
                <a:latin typeface="+mn-lt"/>
                <a:ea typeface="+mn-ea"/>
                <a:cs typeface="+mn-cs"/>
              </a:defRPr>
            </a:lvl8pPr>
            <a:lvl9pPr marL="5805708" algn="l" defTabSz="725714" rtl="0" eaLnBrk="1" latinLnBrk="0" hangingPunct="1">
              <a:defRPr sz="2857" kern="1200">
                <a:solidFill>
                  <a:schemeClr val="tx1"/>
                </a:solidFill>
                <a:latin typeface="+mn-lt"/>
                <a:ea typeface="+mn-ea"/>
                <a:cs typeface="+mn-cs"/>
              </a:defRPr>
            </a:lvl9pPr>
          </a:lstStyle>
          <a:p>
            <a:fld id="{2268B489-3880-4EF0-AEB8-F6FDF431A241}" type="slidenum">
              <a:rPr lang="en-US" sz="825">
                <a:solidFill>
                  <a:srgbClr val="00355F"/>
                </a:solidFill>
              </a:rPr>
              <a:pPr/>
              <a:t>13</a:t>
            </a:fld>
            <a:endParaRPr lang="en-US" sz="825" dirty="0">
              <a:solidFill>
                <a:srgbClr val="00355F"/>
              </a:solidFill>
            </a:endParaRPr>
          </a:p>
        </p:txBody>
      </p:sp>
    </p:spTree>
    <p:extLst>
      <p:ext uri="{BB962C8B-B14F-4D97-AF65-F5344CB8AC3E}">
        <p14:creationId xmlns:p14="http://schemas.microsoft.com/office/powerpoint/2010/main" val="188330482"/>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ext Placeholder 5"/>
          <p:cNvSpPr>
            <a:spLocks noGrp="1"/>
          </p:cNvSpPr>
          <p:nvPr>
            <p:ph type="body" sz="quarter" idx="17"/>
          </p:nvPr>
        </p:nvSpPr>
        <p:spPr>
          <a:xfrm>
            <a:off x="2967930" y="5257801"/>
            <a:ext cx="6328470" cy="556031"/>
          </a:xfrm>
        </p:spPr>
        <p:txBody>
          <a:bodyPr/>
          <a:lstStyle/>
          <a:p>
            <a:r>
              <a:rPr lang="en-US" altLang="en-US" sz="1200" dirty="0">
                <a:latin typeface="Arial Narrow" panose="020B0606020202030204" pitchFamily="34" charset="0"/>
                <a:cs typeface="Segoe UI Light" panose="020B0502040204020203" pitchFamily="34" charset="0"/>
              </a:rPr>
              <a:t>Preamble, p. 30076 (Official) notes that “Commenters cited: Rape, Abuse &amp; Incest National Network (RAINN), </a:t>
            </a:r>
            <a:r>
              <a:rPr lang="en-US" altLang="en-US" sz="1200" i="1" dirty="0">
                <a:latin typeface="Arial Narrow" panose="020B0606020202030204" pitchFamily="34" charset="0"/>
                <a:cs typeface="Segoe UI Light" panose="020B0502040204020203" pitchFamily="34" charset="0"/>
              </a:rPr>
              <a:t>Campus Sexual Violence: Statistics, </a:t>
            </a:r>
            <a:r>
              <a:rPr lang="en-US" altLang="en-US" sz="1200" i="1" dirty="0">
                <a:latin typeface="Arial Narrow" panose="020B0606020202030204" pitchFamily="34" charset="0"/>
                <a:cs typeface="Segoe UI Light" panose="020B0502040204020203" pitchFamily="34" charset="0"/>
                <a:hlinkClick r:id="rId3"/>
              </a:rPr>
              <a:t>https://www.rainn.org/statistics/campus-sexual-violence</a:t>
            </a:r>
            <a:r>
              <a:rPr lang="en-US" altLang="en-US" sz="1200" i="1" dirty="0">
                <a:latin typeface="Arial Narrow" panose="020B0606020202030204" pitchFamily="34" charset="0"/>
                <a:cs typeface="Segoe UI Light" panose="020B0502040204020203" pitchFamily="34" charset="0"/>
              </a:rPr>
              <a:t>.” </a:t>
            </a:r>
          </a:p>
        </p:txBody>
      </p:sp>
      <p:sp>
        <p:nvSpPr>
          <p:cNvPr id="7" name="TextBox 6"/>
          <p:cNvSpPr txBox="1"/>
          <p:nvPr/>
        </p:nvSpPr>
        <p:spPr>
          <a:xfrm>
            <a:off x="2963748" y="2514601"/>
            <a:ext cx="6400800" cy="2086725"/>
          </a:xfrm>
          <a:prstGeom prst="rect">
            <a:avLst/>
          </a:prstGeom>
          <a:noFill/>
        </p:spPr>
        <p:txBody>
          <a:bodyPr wrap="square" rtlCol="0">
            <a:spAutoFit/>
          </a:bodyPr>
          <a:lstStyle/>
          <a:p>
            <a:pPr marL="342900" indent="-342900">
              <a:lnSpc>
                <a:spcPct val="90000"/>
              </a:lnSpc>
              <a:spcAft>
                <a:spcPts val="1200"/>
              </a:spcAft>
              <a:buFont typeface="Arial" panose="020B0604020202020204" pitchFamily="34" charset="0"/>
              <a:buChar char="•"/>
            </a:pPr>
            <a:r>
              <a:rPr lang="en-US" altLang="en-US" sz="2400" dirty="0">
                <a:latin typeface="Arial" panose="020B0604020202020204" pitchFamily="34" charset="0"/>
                <a:cs typeface="Arial" panose="020B0604020202020204" pitchFamily="34" charset="0"/>
              </a:rPr>
              <a:t>More than </a:t>
            </a:r>
            <a:r>
              <a:rPr lang="en-US" altLang="en-US" sz="2400" dirty="0">
                <a:solidFill>
                  <a:srgbClr val="C00000"/>
                </a:solidFill>
                <a:latin typeface="Arial" panose="020B0604020202020204" pitchFamily="34" charset="0"/>
                <a:cs typeface="Arial" panose="020B0604020202020204" pitchFamily="34" charset="0"/>
              </a:rPr>
              <a:t>50 percent </a:t>
            </a:r>
            <a:r>
              <a:rPr lang="en-US" altLang="en-US" sz="2400" dirty="0">
                <a:latin typeface="Arial" panose="020B0604020202020204" pitchFamily="34" charset="0"/>
                <a:cs typeface="Arial" panose="020B0604020202020204" pitchFamily="34" charset="0"/>
              </a:rPr>
              <a:t>of </a:t>
            </a:r>
            <a:r>
              <a:rPr lang="en-US" altLang="en-US" sz="2400" u="sng" dirty="0">
                <a:latin typeface="Arial" panose="020B0604020202020204" pitchFamily="34" charset="0"/>
                <a:cs typeface="Arial" panose="020B0604020202020204" pitchFamily="34" charset="0"/>
              </a:rPr>
              <a:t>college</a:t>
            </a:r>
            <a:r>
              <a:rPr lang="en-US" altLang="en-US" sz="2400" dirty="0">
                <a:latin typeface="Arial" panose="020B0604020202020204" pitchFamily="34" charset="0"/>
                <a:cs typeface="Arial" panose="020B0604020202020204" pitchFamily="34" charset="0"/>
              </a:rPr>
              <a:t> sexual assaults occur in</a:t>
            </a:r>
            <a:r>
              <a:rPr lang="en-US" altLang="en-US" sz="2400" dirty="0">
                <a:solidFill>
                  <a:srgbClr val="FF0000"/>
                </a:solidFill>
                <a:latin typeface="Arial" panose="020B0604020202020204" pitchFamily="34" charset="0"/>
                <a:cs typeface="Arial" panose="020B0604020202020204" pitchFamily="34" charset="0"/>
              </a:rPr>
              <a:t> </a:t>
            </a:r>
            <a:r>
              <a:rPr lang="en-US" altLang="en-US" sz="2400" dirty="0">
                <a:solidFill>
                  <a:srgbClr val="C00000"/>
                </a:solidFill>
                <a:latin typeface="Arial" panose="020B0604020202020204" pitchFamily="34" charset="0"/>
                <a:cs typeface="Arial" panose="020B0604020202020204" pitchFamily="34" charset="0"/>
              </a:rPr>
              <a:t>August, September, October, or November, </a:t>
            </a:r>
            <a:r>
              <a:rPr lang="en-US" altLang="en-US" sz="2400" dirty="0">
                <a:latin typeface="Arial" panose="020B0604020202020204" pitchFamily="34" charset="0"/>
                <a:cs typeface="Arial" panose="020B0604020202020204" pitchFamily="34" charset="0"/>
              </a:rPr>
              <a:t>and students are at an increased risk during the first few months of their first and second semesters in college.</a:t>
            </a:r>
          </a:p>
        </p:txBody>
      </p:sp>
      <p:sp>
        <p:nvSpPr>
          <p:cNvPr id="4" name="Title 3"/>
          <p:cNvSpPr>
            <a:spLocks noGrp="1"/>
          </p:cNvSpPr>
          <p:nvPr>
            <p:ph type="title"/>
          </p:nvPr>
        </p:nvSpPr>
        <p:spPr>
          <a:xfrm>
            <a:off x="2967932" y="1257301"/>
            <a:ext cx="6412315" cy="998927"/>
          </a:xfrm>
        </p:spPr>
        <p:txBody>
          <a:bodyPr>
            <a:normAutofit fontScale="90000"/>
          </a:bodyPr>
          <a:lstStyle/>
          <a:p>
            <a:r>
              <a:rPr lang="en-US" altLang="en-US" sz="3000" spc="-113" dirty="0">
                <a:solidFill>
                  <a:schemeClr val="accent2"/>
                </a:solidFill>
              </a:rPr>
              <a:t>Sexual Assault Data: Timing</a:t>
            </a:r>
            <a:br>
              <a:rPr lang="en-US" altLang="en-US" sz="3000" spc="-113" dirty="0">
                <a:solidFill>
                  <a:schemeClr val="accent2"/>
                </a:solidFill>
              </a:rPr>
            </a:br>
            <a:r>
              <a:rPr lang="en-US" altLang="en-US" sz="2100" spc="-113" dirty="0"/>
              <a:t>Prevalence Data for Postsecondary Institutions</a:t>
            </a:r>
            <a:endParaRPr lang="en-US" sz="2100" spc="-113" dirty="0">
              <a:solidFill>
                <a:schemeClr val="accent2"/>
              </a:solidFill>
            </a:endParaRPr>
          </a:p>
        </p:txBody>
      </p:sp>
      <p:sp>
        <p:nvSpPr>
          <p:cNvPr id="10" name="Slide Number Placeholder 4"/>
          <p:cNvSpPr txBox="1">
            <a:spLocks/>
          </p:cNvSpPr>
          <p:nvPr/>
        </p:nvSpPr>
        <p:spPr>
          <a:xfrm>
            <a:off x="9124951" y="5726907"/>
            <a:ext cx="328613" cy="273844"/>
          </a:xfrm>
          <a:prstGeom prst="rect">
            <a:avLst/>
          </a:prstGeom>
        </p:spPr>
        <p:txBody>
          <a:bodyPr vert="horz" lIns="68580" tIns="34290" rIns="68580" bIns="34290" rtlCol="0" anchor="ctr"/>
          <a:lstStyle>
            <a:defPPr>
              <a:defRPr lang="en-US"/>
            </a:defPPr>
            <a:lvl1pPr marL="0" algn="r" defTabSz="725714" rtl="0" eaLnBrk="1" latinLnBrk="0" hangingPunct="1">
              <a:defRPr sz="975" b="1" i="0" kern="120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725714" algn="l" defTabSz="725714" rtl="0" eaLnBrk="1" latinLnBrk="0" hangingPunct="1">
              <a:defRPr sz="2857" kern="1200">
                <a:solidFill>
                  <a:schemeClr val="tx1"/>
                </a:solidFill>
                <a:latin typeface="+mn-lt"/>
                <a:ea typeface="+mn-ea"/>
                <a:cs typeface="+mn-cs"/>
              </a:defRPr>
            </a:lvl2pPr>
            <a:lvl3pPr marL="1451427" algn="l" defTabSz="725714" rtl="0" eaLnBrk="1" latinLnBrk="0" hangingPunct="1">
              <a:defRPr sz="2857" kern="1200">
                <a:solidFill>
                  <a:schemeClr val="tx1"/>
                </a:solidFill>
                <a:latin typeface="+mn-lt"/>
                <a:ea typeface="+mn-ea"/>
                <a:cs typeface="+mn-cs"/>
              </a:defRPr>
            </a:lvl3pPr>
            <a:lvl4pPr marL="2177141" algn="l" defTabSz="725714" rtl="0" eaLnBrk="1" latinLnBrk="0" hangingPunct="1">
              <a:defRPr sz="2857" kern="1200">
                <a:solidFill>
                  <a:schemeClr val="tx1"/>
                </a:solidFill>
                <a:latin typeface="+mn-lt"/>
                <a:ea typeface="+mn-ea"/>
                <a:cs typeface="+mn-cs"/>
              </a:defRPr>
            </a:lvl4pPr>
            <a:lvl5pPr marL="2902854" algn="l" defTabSz="725714" rtl="0" eaLnBrk="1" latinLnBrk="0" hangingPunct="1">
              <a:defRPr sz="2857" kern="1200">
                <a:solidFill>
                  <a:schemeClr val="tx1"/>
                </a:solidFill>
                <a:latin typeface="+mn-lt"/>
                <a:ea typeface="+mn-ea"/>
                <a:cs typeface="+mn-cs"/>
              </a:defRPr>
            </a:lvl5pPr>
            <a:lvl6pPr marL="3628568" algn="l" defTabSz="725714" rtl="0" eaLnBrk="1" latinLnBrk="0" hangingPunct="1">
              <a:defRPr sz="2857" kern="1200">
                <a:solidFill>
                  <a:schemeClr val="tx1"/>
                </a:solidFill>
                <a:latin typeface="+mn-lt"/>
                <a:ea typeface="+mn-ea"/>
                <a:cs typeface="+mn-cs"/>
              </a:defRPr>
            </a:lvl6pPr>
            <a:lvl7pPr marL="4354281" algn="l" defTabSz="725714" rtl="0" eaLnBrk="1" latinLnBrk="0" hangingPunct="1">
              <a:defRPr sz="2857" kern="1200">
                <a:solidFill>
                  <a:schemeClr val="tx1"/>
                </a:solidFill>
                <a:latin typeface="+mn-lt"/>
                <a:ea typeface="+mn-ea"/>
                <a:cs typeface="+mn-cs"/>
              </a:defRPr>
            </a:lvl7pPr>
            <a:lvl8pPr marL="5079995" algn="l" defTabSz="725714" rtl="0" eaLnBrk="1" latinLnBrk="0" hangingPunct="1">
              <a:defRPr sz="2857" kern="1200">
                <a:solidFill>
                  <a:schemeClr val="tx1"/>
                </a:solidFill>
                <a:latin typeface="+mn-lt"/>
                <a:ea typeface="+mn-ea"/>
                <a:cs typeface="+mn-cs"/>
              </a:defRPr>
            </a:lvl8pPr>
            <a:lvl9pPr marL="5805708" algn="l" defTabSz="725714" rtl="0" eaLnBrk="1" latinLnBrk="0" hangingPunct="1">
              <a:defRPr sz="2857" kern="1200">
                <a:solidFill>
                  <a:schemeClr val="tx1"/>
                </a:solidFill>
                <a:latin typeface="+mn-lt"/>
                <a:ea typeface="+mn-ea"/>
                <a:cs typeface="+mn-cs"/>
              </a:defRPr>
            </a:lvl9pPr>
          </a:lstStyle>
          <a:p>
            <a:fld id="{2268B489-3880-4EF0-AEB8-F6FDF431A241}" type="slidenum">
              <a:rPr lang="en-US" sz="825">
                <a:solidFill>
                  <a:srgbClr val="00355F"/>
                </a:solidFill>
              </a:rPr>
              <a:pPr/>
              <a:t>14</a:t>
            </a:fld>
            <a:endParaRPr lang="en-US" sz="825" dirty="0">
              <a:solidFill>
                <a:srgbClr val="00355F"/>
              </a:solidFill>
            </a:endParaRPr>
          </a:p>
        </p:txBody>
      </p:sp>
    </p:spTree>
    <p:extLst>
      <p:ext uri="{BB962C8B-B14F-4D97-AF65-F5344CB8AC3E}">
        <p14:creationId xmlns:p14="http://schemas.microsoft.com/office/powerpoint/2010/main" val="2733901821"/>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Box 1"/>
          <p:cNvSpPr txBox="1"/>
          <p:nvPr/>
        </p:nvSpPr>
        <p:spPr>
          <a:xfrm>
            <a:off x="2907209" y="5103077"/>
            <a:ext cx="6629400" cy="646331"/>
          </a:xfrm>
          <a:prstGeom prst="rect">
            <a:avLst/>
          </a:prstGeom>
          <a:noFill/>
        </p:spPr>
        <p:txBody>
          <a:bodyPr wrap="square" rtlCol="0">
            <a:spAutoFit/>
          </a:bodyPr>
          <a:lstStyle/>
          <a:p>
            <a:r>
              <a:rPr lang="en-US" sz="1200" dirty="0">
                <a:latin typeface="Arial Narrow" panose="020B0606020202030204" pitchFamily="34" charset="0"/>
                <a:cs typeface="Segoe UI Light" panose="020B0502040204020203" pitchFamily="34" charset="0"/>
              </a:rPr>
              <a:t>Lorenz, Katherine, and Sarah E Ullman. “Exploring Correlates of Alcohol-Specific Social Reactions in Alcohol-Involved Sexual Assaults.” </a:t>
            </a:r>
            <a:r>
              <a:rPr lang="en-US" sz="1200" i="1" dirty="0">
                <a:latin typeface="Arial Narrow" panose="020B0606020202030204" pitchFamily="34" charset="0"/>
                <a:cs typeface="Segoe UI Light" panose="020B0502040204020203" pitchFamily="34" charset="0"/>
              </a:rPr>
              <a:t>Journal of aggression, maltreatment &amp; trauma</a:t>
            </a:r>
            <a:r>
              <a:rPr lang="en-US" sz="1200" dirty="0">
                <a:latin typeface="Arial Narrow" panose="020B0606020202030204" pitchFamily="34" charset="0"/>
                <a:cs typeface="Segoe UI Light" panose="020B0502040204020203" pitchFamily="34" charset="0"/>
              </a:rPr>
              <a:t> vol. 25,10 (2016): 1058-1078. doi:10.1080/10926771.2016.1219801.</a:t>
            </a:r>
          </a:p>
        </p:txBody>
      </p:sp>
      <p:sp>
        <p:nvSpPr>
          <p:cNvPr id="4" name="Text Placeholder 3"/>
          <p:cNvSpPr>
            <a:spLocks noGrp="1"/>
          </p:cNvSpPr>
          <p:nvPr>
            <p:ph type="body" sz="quarter" idx="17"/>
          </p:nvPr>
        </p:nvSpPr>
        <p:spPr>
          <a:xfrm>
            <a:off x="2979447" y="2314577"/>
            <a:ext cx="6256139" cy="2457449"/>
          </a:xfrm>
        </p:spPr>
        <p:txBody>
          <a:bodyPr>
            <a:normAutofit fontScale="92500"/>
          </a:bodyPr>
          <a:lstStyle/>
          <a:p>
            <a:pPr>
              <a:spcBef>
                <a:spcPts val="0"/>
              </a:spcBef>
              <a:spcAft>
                <a:spcPts val="1800"/>
              </a:spcAft>
            </a:pPr>
            <a:r>
              <a:rPr lang="en-US" sz="2400" dirty="0"/>
              <a:t>“About half of sexual assaults involve survivors drinking alcohol before the assault.”</a:t>
            </a:r>
          </a:p>
          <a:p>
            <a:pPr>
              <a:spcBef>
                <a:spcPts val="0"/>
              </a:spcBef>
              <a:spcAft>
                <a:spcPts val="900"/>
              </a:spcAft>
            </a:pPr>
            <a:r>
              <a:rPr lang="en-US" sz="2400" dirty="0"/>
              <a:t>“Survivors impaired by alcohol are more likely to disclose to informal, but not formal support sources than are non-impaired victims.”</a:t>
            </a:r>
          </a:p>
        </p:txBody>
      </p:sp>
      <p:sp>
        <p:nvSpPr>
          <p:cNvPr id="6" name="Title 5"/>
          <p:cNvSpPr>
            <a:spLocks noGrp="1"/>
          </p:cNvSpPr>
          <p:nvPr>
            <p:ph type="title"/>
          </p:nvPr>
        </p:nvSpPr>
        <p:spPr>
          <a:xfrm>
            <a:off x="2979445" y="1016796"/>
            <a:ext cx="5323974" cy="1029853"/>
          </a:xfrm>
        </p:spPr>
        <p:txBody>
          <a:bodyPr>
            <a:noAutofit/>
          </a:bodyPr>
          <a:lstStyle/>
          <a:p>
            <a:pPr lvl="0">
              <a:spcBef>
                <a:spcPct val="20000"/>
              </a:spcBef>
            </a:pPr>
            <a:r>
              <a:rPr lang="en-US" altLang="en-US" sz="3000" dirty="0"/>
              <a:t>Sexual Assault Data:</a:t>
            </a:r>
            <a:br>
              <a:rPr lang="en-US" altLang="en-US" sz="3000" dirty="0"/>
            </a:br>
            <a:r>
              <a:rPr lang="en-US" sz="3000" dirty="0"/>
              <a:t>Alcohol/Drug Use</a:t>
            </a:r>
          </a:p>
        </p:txBody>
      </p:sp>
      <p:sp>
        <p:nvSpPr>
          <p:cNvPr id="11" name="Slide Number Placeholder 4"/>
          <p:cNvSpPr txBox="1">
            <a:spLocks/>
          </p:cNvSpPr>
          <p:nvPr/>
        </p:nvSpPr>
        <p:spPr>
          <a:xfrm>
            <a:off x="9124951" y="5726907"/>
            <a:ext cx="328613" cy="273844"/>
          </a:xfrm>
          <a:prstGeom prst="rect">
            <a:avLst/>
          </a:prstGeom>
        </p:spPr>
        <p:txBody>
          <a:bodyPr vert="horz" lIns="68580" tIns="34290" rIns="68580" bIns="34290" rtlCol="0" anchor="ctr"/>
          <a:lstStyle>
            <a:defPPr>
              <a:defRPr lang="en-US"/>
            </a:defPPr>
            <a:lvl1pPr marL="0" algn="r" defTabSz="725714" rtl="0" eaLnBrk="1" latinLnBrk="0" hangingPunct="1">
              <a:defRPr sz="975" b="1" i="0" kern="120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725714" algn="l" defTabSz="725714" rtl="0" eaLnBrk="1" latinLnBrk="0" hangingPunct="1">
              <a:defRPr sz="2857" kern="1200">
                <a:solidFill>
                  <a:schemeClr val="tx1"/>
                </a:solidFill>
                <a:latin typeface="+mn-lt"/>
                <a:ea typeface="+mn-ea"/>
                <a:cs typeface="+mn-cs"/>
              </a:defRPr>
            </a:lvl2pPr>
            <a:lvl3pPr marL="1451427" algn="l" defTabSz="725714" rtl="0" eaLnBrk="1" latinLnBrk="0" hangingPunct="1">
              <a:defRPr sz="2857" kern="1200">
                <a:solidFill>
                  <a:schemeClr val="tx1"/>
                </a:solidFill>
                <a:latin typeface="+mn-lt"/>
                <a:ea typeface="+mn-ea"/>
                <a:cs typeface="+mn-cs"/>
              </a:defRPr>
            </a:lvl3pPr>
            <a:lvl4pPr marL="2177141" algn="l" defTabSz="725714" rtl="0" eaLnBrk="1" latinLnBrk="0" hangingPunct="1">
              <a:defRPr sz="2857" kern="1200">
                <a:solidFill>
                  <a:schemeClr val="tx1"/>
                </a:solidFill>
                <a:latin typeface="+mn-lt"/>
                <a:ea typeface="+mn-ea"/>
                <a:cs typeface="+mn-cs"/>
              </a:defRPr>
            </a:lvl4pPr>
            <a:lvl5pPr marL="2902854" algn="l" defTabSz="725714" rtl="0" eaLnBrk="1" latinLnBrk="0" hangingPunct="1">
              <a:defRPr sz="2857" kern="1200">
                <a:solidFill>
                  <a:schemeClr val="tx1"/>
                </a:solidFill>
                <a:latin typeface="+mn-lt"/>
                <a:ea typeface="+mn-ea"/>
                <a:cs typeface="+mn-cs"/>
              </a:defRPr>
            </a:lvl5pPr>
            <a:lvl6pPr marL="3628568" algn="l" defTabSz="725714" rtl="0" eaLnBrk="1" latinLnBrk="0" hangingPunct="1">
              <a:defRPr sz="2857" kern="1200">
                <a:solidFill>
                  <a:schemeClr val="tx1"/>
                </a:solidFill>
                <a:latin typeface="+mn-lt"/>
                <a:ea typeface="+mn-ea"/>
                <a:cs typeface="+mn-cs"/>
              </a:defRPr>
            </a:lvl6pPr>
            <a:lvl7pPr marL="4354281" algn="l" defTabSz="725714" rtl="0" eaLnBrk="1" latinLnBrk="0" hangingPunct="1">
              <a:defRPr sz="2857" kern="1200">
                <a:solidFill>
                  <a:schemeClr val="tx1"/>
                </a:solidFill>
                <a:latin typeface="+mn-lt"/>
                <a:ea typeface="+mn-ea"/>
                <a:cs typeface="+mn-cs"/>
              </a:defRPr>
            </a:lvl7pPr>
            <a:lvl8pPr marL="5079995" algn="l" defTabSz="725714" rtl="0" eaLnBrk="1" latinLnBrk="0" hangingPunct="1">
              <a:defRPr sz="2857" kern="1200">
                <a:solidFill>
                  <a:schemeClr val="tx1"/>
                </a:solidFill>
                <a:latin typeface="+mn-lt"/>
                <a:ea typeface="+mn-ea"/>
                <a:cs typeface="+mn-cs"/>
              </a:defRPr>
            </a:lvl8pPr>
            <a:lvl9pPr marL="5805708" algn="l" defTabSz="725714" rtl="0" eaLnBrk="1" latinLnBrk="0" hangingPunct="1">
              <a:defRPr sz="2857" kern="1200">
                <a:solidFill>
                  <a:schemeClr val="tx1"/>
                </a:solidFill>
                <a:latin typeface="+mn-lt"/>
                <a:ea typeface="+mn-ea"/>
                <a:cs typeface="+mn-cs"/>
              </a:defRPr>
            </a:lvl9pPr>
          </a:lstStyle>
          <a:p>
            <a:fld id="{2268B489-3880-4EF0-AEB8-F6FDF431A241}" type="slidenum">
              <a:rPr lang="en-US" sz="825">
                <a:solidFill>
                  <a:srgbClr val="00355F"/>
                </a:solidFill>
              </a:rPr>
              <a:pPr/>
              <a:t>15</a:t>
            </a:fld>
            <a:endParaRPr lang="en-US" sz="825" dirty="0">
              <a:solidFill>
                <a:srgbClr val="00355F"/>
              </a:solidFill>
            </a:endParaRPr>
          </a:p>
        </p:txBody>
      </p:sp>
    </p:spTree>
    <p:extLst>
      <p:ext uri="{BB962C8B-B14F-4D97-AF65-F5344CB8AC3E}">
        <p14:creationId xmlns:p14="http://schemas.microsoft.com/office/powerpoint/2010/main" val="3606483739"/>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3"/>
          <p:cNvSpPr txBox="1">
            <a:spLocks noChangeArrowheads="1"/>
          </p:cNvSpPr>
          <p:nvPr/>
        </p:nvSpPr>
        <p:spPr>
          <a:xfrm>
            <a:off x="2961419" y="5143500"/>
            <a:ext cx="6492240" cy="628650"/>
          </a:xfrm>
          <a:prstGeom prst="rect">
            <a:avLst/>
          </a:prstGeom>
        </p:spPr>
        <p:txBody>
          <a:bodyPr vert="horz" lIns="68580" tIns="34290" rIns="68580" bIns="34290" rtlCol="0">
            <a:noAutofit/>
          </a:bodyPr>
          <a:lstStyle>
            <a:lvl1pPr marL="0" indent="0" algn="l" defTabSz="457189" rtl="0" eaLnBrk="1" latinLnBrk="0" hangingPunct="1">
              <a:spcBef>
                <a:spcPct val="20000"/>
              </a:spcBef>
              <a:buFont typeface="Arial" panose="020B0604020202020204" pitchFamily="34" charset="0"/>
              <a:buNone/>
              <a:defRPr sz="1950" kern="1200">
                <a:solidFill>
                  <a:schemeClr val="tx1">
                    <a:lumMod val="75000"/>
                    <a:lumOff val="25000"/>
                  </a:schemeClr>
                </a:solidFill>
                <a:latin typeface="Arial" panose="020B0604020202020204" pitchFamily="34" charset="0"/>
                <a:ea typeface="Open Sans" charset="0"/>
                <a:cs typeface="Arial" panose="020B0604020202020204" pitchFamily="34" charset="0"/>
              </a:defRPr>
            </a:lvl1pPr>
            <a:lvl2pPr marL="342900" indent="-171450" algn="l" defTabSz="457189" rtl="0" eaLnBrk="1" latinLnBrk="0" hangingPunct="1">
              <a:spcBef>
                <a:spcPct val="200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Open Sans" charset="0"/>
                <a:cs typeface="Arial" panose="020B0604020202020204" pitchFamily="34" charset="0"/>
              </a:defRPr>
            </a:lvl2pPr>
            <a:lvl3pPr marL="685800" indent="-171450" algn="l" defTabSz="457189" rtl="0" eaLnBrk="1" latinLnBrk="0" hangingPunct="1">
              <a:spcBef>
                <a:spcPct val="20000"/>
              </a:spcBef>
              <a:buFont typeface="Courier New" panose="02070309020205020404" pitchFamily="49" charset="0"/>
              <a:buChar char="o"/>
              <a:defRPr sz="1650" kern="1200">
                <a:solidFill>
                  <a:schemeClr val="tx1">
                    <a:lumMod val="75000"/>
                    <a:lumOff val="25000"/>
                  </a:schemeClr>
                </a:solidFill>
                <a:latin typeface="Arial" panose="020B0604020202020204" pitchFamily="34" charset="0"/>
                <a:ea typeface="Open Sans" charset="0"/>
                <a:cs typeface="Arial" panose="020B0604020202020204" pitchFamily="34" charset="0"/>
              </a:defRPr>
            </a:lvl3pPr>
            <a:lvl4pPr marL="1200150" indent="-171450" algn="l" defTabSz="457189" rtl="0" eaLnBrk="1" latinLnBrk="0" hangingPunct="1">
              <a:spcBef>
                <a:spcPct val="20000"/>
              </a:spcBef>
              <a:buFont typeface="Arial" panose="020B0604020202020204" pitchFamily="34" charset="0"/>
              <a:buChar char="̶"/>
              <a:defRPr sz="1500" kern="1200">
                <a:solidFill>
                  <a:schemeClr val="tx1">
                    <a:lumMod val="75000"/>
                    <a:lumOff val="25000"/>
                  </a:schemeClr>
                </a:solidFill>
                <a:latin typeface="Arial" panose="020B0604020202020204" pitchFamily="34" charset="0"/>
                <a:ea typeface="Open Sans" charset="0"/>
                <a:cs typeface="Arial" panose="020B0604020202020204" pitchFamily="34" charset="0"/>
              </a:defRPr>
            </a:lvl4pPr>
            <a:lvl5pPr marL="1543050" indent="-171450" algn="l" defTabSz="457189" rtl="0" eaLnBrk="1" latinLnBrk="0" hangingPunct="1">
              <a:spcBef>
                <a:spcPct val="20000"/>
              </a:spcBef>
              <a:buFont typeface="Arial" panose="020B0604020202020204" pitchFamily="34" charset="0"/>
              <a:buChar char="•"/>
              <a:defRPr sz="1350" kern="1200">
                <a:solidFill>
                  <a:schemeClr val="tx1">
                    <a:lumMod val="75000"/>
                    <a:lumOff val="25000"/>
                  </a:schemeClr>
                </a:solidFill>
                <a:latin typeface="Arial" panose="020B0604020202020204" pitchFamily="34" charset="0"/>
                <a:ea typeface="Open Sans" charset="0"/>
                <a:cs typeface="Arial" panose="020B060402020202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200"/>
              </a:spcAft>
            </a:pPr>
            <a:r>
              <a:rPr lang="en-US" altLang="en-US" sz="1200" dirty="0">
                <a:latin typeface="Arial Narrow" panose="020B0606020202030204" pitchFamily="34" charset="0"/>
                <a:cs typeface="Segoe UI Light" panose="020B0502040204020203" pitchFamily="34" charset="0"/>
              </a:rPr>
              <a:t>Preamble, p. 30082 (Official) notes that “Commenters cited: U.S. Dep’t of Justice, Office of Justice Programs, Office for Victims of Crime, </a:t>
            </a:r>
            <a:r>
              <a:rPr lang="en-US" altLang="en-US" sz="1200" i="1" dirty="0">
                <a:latin typeface="Arial Narrow" panose="020B0606020202030204" pitchFamily="34" charset="0"/>
                <a:cs typeface="Segoe UI Light" panose="020B0502040204020203" pitchFamily="34" charset="0"/>
              </a:rPr>
              <a:t>2017 National Crime Victims’ Rights Week Resource Guide: Crime and Victimization Fact Sheets</a:t>
            </a:r>
            <a:r>
              <a:rPr lang="en-US" altLang="en-US" sz="1200" dirty="0">
                <a:latin typeface="Arial Narrow" panose="020B0606020202030204" pitchFamily="34" charset="0"/>
                <a:cs typeface="Segoe UI Light" panose="020B0502040204020203" pitchFamily="34" charset="0"/>
              </a:rPr>
              <a:t> (2017).</a:t>
            </a:r>
            <a:endParaRPr lang="en-US" altLang="en-US" sz="1200" i="1" dirty="0">
              <a:latin typeface="Arial Narrow" panose="020B0606020202030204" pitchFamily="34" charset="0"/>
              <a:cs typeface="Segoe UI Light" panose="020B0502040204020203" pitchFamily="34" charset="0"/>
            </a:endParaRPr>
          </a:p>
        </p:txBody>
      </p:sp>
      <p:sp>
        <p:nvSpPr>
          <p:cNvPr id="3" name="Text Placeholder 2"/>
          <p:cNvSpPr>
            <a:spLocks noGrp="1"/>
          </p:cNvSpPr>
          <p:nvPr>
            <p:ph type="body" sz="quarter" idx="17"/>
          </p:nvPr>
        </p:nvSpPr>
        <p:spPr>
          <a:xfrm>
            <a:off x="2979542" y="2514603"/>
            <a:ext cx="6256139" cy="1828799"/>
          </a:xfrm>
        </p:spPr>
        <p:txBody>
          <a:bodyPr/>
          <a:lstStyle/>
          <a:p>
            <a:pPr marL="257175" indent="-257175"/>
            <a:r>
              <a:rPr lang="en-US" altLang="en-US" sz="2400" dirty="0"/>
              <a:t>	About </a:t>
            </a:r>
            <a:r>
              <a:rPr lang="en-US" altLang="en-US" sz="2400" dirty="0">
                <a:solidFill>
                  <a:srgbClr val="C00000"/>
                </a:solidFill>
              </a:rPr>
              <a:t>65 percent </a:t>
            </a:r>
            <a:r>
              <a:rPr lang="en-US" altLang="en-US" sz="2400" dirty="0"/>
              <a:t>of surveyed rape victims reported the incident to a friend, a family member, or roommate but only </a:t>
            </a:r>
            <a:r>
              <a:rPr lang="en-US" altLang="en-US" sz="2400" dirty="0">
                <a:solidFill>
                  <a:srgbClr val="C00000"/>
                </a:solidFill>
              </a:rPr>
              <a:t>ten percent </a:t>
            </a:r>
            <a:r>
              <a:rPr lang="en-US" altLang="en-US" sz="2400" dirty="0"/>
              <a:t>reported to police or campus officials.</a:t>
            </a:r>
          </a:p>
          <a:p>
            <a:endParaRPr lang="en-US" dirty="0"/>
          </a:p>
        </p:txBody>
      </p:sp>
      <p:sp>
        <p:nvSpPr>
          <p:cNvPr id="2" name="Title 1"/>
          <p:cNvSpPr>
            <a:spLocks noGrp="1"/>
          </p:cNvSpPr>
          <p:nvPr>
            <p:ph type="title"/>
          </p:nvPr>
        </p:nvSpPr>
        <p:spPr>
          <a:xfrm>
            <a:off x="2220862" y="1010791"/>
            <a:ext cx="6082652" cy="944105"/>
          </a:xfrm>
        </p:spPr>
        <p:txBody>
          <a:bodyPr>
            <a:noAutofit/>
          </a:bodyPr>
          <a:lstStyle/>
          <a:p>
            <a:r>
              <a:rPr lang="en-US" altLang="en-US" sz="3000" dirty="0"/>
              <a:t>Data and Statistics:</a:t>
            </a:r>
            <a:br>
              <a:rPr lang="en-US" altLang="en-US" sz="3000" dirty="0"/>
            </a:br>
            <a:r>
              <a:rPr lang="en-US" sz="3000" dirty="0"/>
              <a:t>Reporting Data</a:t>
            </a:r>
          </a:p>
        </p:txBody>
      </p:sp>
      <p:sp>
        <p:nvSpPr>
          <p:cNvPr id="10" name="Slide Number Placeholder 4"/>
          <p:cNvSpPr txBox="1">
            <a:spLocks/>
          </p:cNvSpPr>
          <p:nvPr/>
        </p:nvSpPr>
        <p:spPr>
          <a:xfrm>
            <a:off x="9124951" y="5726907"/>
            <a:ext cx="328613" cy="273844"/>
          </a:xfrm>
          <a:prstGeom prst="rect">
            <a:avLst/>
          </a:prstGeom>
        </p:spPr>
        <p:txBody>
          <a:bodyPr vert="horz" lIns="68580" tIns="34290" rIns="68580" bIns="34290" rtlCol="0" anchor="ctr"/>
          <a:lstStyle>
            <a:defPPr>
              <a:defRPr lang="en-US"/>
            </a:defPPr>
            <a:lvl1pPr marL="0" algn="r" defTabSz="725714" rtl="0" eaLnBrk="1" latinLnBrk="0" hangingPunct="1">
              <a:defRPr sz="975" b="1" i="0" kern="120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725714" algn="l" defTabSz="725714" rtl="0" eaLnBrk="1" latinLnBrk="0" hangingPunct="1">
              <a:defRPr sz="2857" kern="1200">
                <a:solidFill>
                  <a:schemeClr val="tx1"/>
                </a:solidFill>
                <a:latin typeface="+mn-lt"/>
                <a:ea typeface="+mn-ea"/>
                <a:cs typeface="+mn-cs"/>
              </a:defRPr>
            </a:lvl2pPr>
            <a:lvl3pPr marL="1451427" algn="l" defTabSz="725714" rtl="0" eaLnBrk="1" latinLnBrk="0" hangingPunct="1">
              <a:defRPr sz="2857" kern="1200">
                <a:solidFill>
                  <a:schemeClr val="tx1"/>
                </a:solidFill>
                <a:latin typeface="+mn-lt"/>
                <a:ea typeface="+mn-ea"/>
                <a:cs typeface="+mn-cs"/>
              </a:defRPr>
            </a:lvl3pPr>
            <a:lvl4pPr marL="2177141" algn="l" defTabSz="725714" rtl="0" eaLnBrk="1" latinLnBrk="0" hangingPunct="1">
              <a:defRPr sz="2857" kern="1200">
                <a:solidFill>
                  <a:schemeClr val="tx1"/>
                </a:solidFill>
                <a:latin typeface="+mn-lt"/>
                <a:ea typeface="+mn-ea"/>
                <a:cs typeface="+mn-cs"/>
              </a:defRPr>
            </a:lvl4pPr>
            <a:lvl5pPr marL="2902854" algn="l" defTabSz="725714" rtl="0" eaLnBrk="1" latinLnBrk="0" hangingPunct="1">
              <a:defRPr sz="2857" kern="1200">
                <a:solidFill>
                  <a:schemeClr val="tx1"/>
                </a:solidFill>
                <a:latin typeface="+mn-lt"/>
                <a:ea typeface="+mn-ea"/>
                <a:cs typeface="+mn-cs"/>
              </a:defRPr>
            </a:lvl5pPr>
            <a:lvl6pPr marL="3628568" algn="l" defTabSz="725714" rtl="0" eaLnBrk="1" latinLnBrk="0" hangingPunct="1">
              <a:defRPr sz="2857" kern="1200">
                <a:solidFill>
                  <a:schemeClr val="tx1"/>
                </a:solidFill>
                <a:latin typeface="+mn-lt"/>
                <a:ea typeface="+mn-ea"/>
                <a:cs typeface="+mn-cs"/>
              </a:defRPr>
            </a:lvl6pPr>
            <a:lvl7pPr marL="4354281" algn="l" defTabSz="725714" rtl="0" eaLnBrk="1" latinLnBrk="0" hangingPunct="1">
              <a:defRPr sz="2857" kern="1200">
                <a:solidFill>
                  <a:schemeClr val="tx1"/>
                </a:solidFill>
                <a:latin typeface="+mn-lt"/>
                <a:ea typeface="+mn-ea"/>
                <a:cs typeface="+mn-cs"/>
              </a:defRPr>
            </a:lvl7pPr>
            <a:lvl8pPr marL="5079995" algn="l" defTabSz="725714" rtl="0" eaLnBrk="1" latinLnBrk="0" hangingPunct="1">
              <a:defRPr sz="2857" kern="1200">
                <a:solidFill>
                  <a:schemeClr val="tx1"/>
                </a:solidFill>
                <a:latin typeface="+mn-lt"/>
                <a:ea typeface="+mn-ea"/>
                <a:cs typeface="+mn-cs"/>
              </a:defRPr>
            </a:lvl8pPr>
            <a:lvl9pPr marL="5805708" algn="l" defTabSz="725714" rtl="0" eaLnBrk="1" latinLnBrk="0" hangingPunct="1">
              <a:defRPr sz="2857" kern="1200">
                <a:solidFill>
                  <a:schemeClr val="tx1"/>
                </a:solidFill>
                <a:latin typeface="+mn-lt"/>
                <a:ea typeface="+mn-ea"/>
                <a:cs typeface="+mn-cs"/>
              </a:defRPr>
            </a:lvl9pPr>
          </a:lstStyle>
          <a:p>
            <a:fld id="{2268B489-3880-4EF0-AEB8-F6FDF431A241}" type="slidenum">
              <a:rPr lang="en-US" sz="825">
                <a:solidFill>
                  <a:srgbClr val="00355F"/>
                </a:solidFill>
              </a:rPr>
              <a:pPr/>
              <a:t>16</a:t>
            </a:fld>
            <a:endParaRPr lang="en-US" sz="825" dirty="0">
              <a:solidFill>
                <a:srgbClr val="00355F"/>
              </a:solidFill>
            </a:endParaRPr>
          </a:p>
        </p:txBody>
      </p:sp>
    </p:spTree>
    <p:extLst>
      <p:ext uri="{BB962C8B-B14F-4D97-AF65-F5344CB8AC3E}">
        <p14:creationId xmlns:p14="http://schemas.microsoft.com/office/powerpoint/2010/main" val="329902665"/>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TextBox 7"/>
          <p:cNvSpPr txBox="1"/>
          <p:nvPr/>
        </p:nvSpPr>
        <p:spPr>
          <a:xfrm>
            <a:off x="2952750" y="5143502"/>
            <a:ext cx="6572250" cy="461665"/>
          </a:xfrm>
          <a:prstGeom prst="rect">
            <a:avLst/>
          </a:prstGeom>
          <a:noFill/>
        </p:spPr>
        <p:txBody>
          <a:bodyPr wrap="square" rtlCol="0">
            <a:spAutoFit/>
          </a:bodyPr>
          <a:lstStyle/>
          <a:p>
            <a:r>
              <a:rPr lang="en-US" altLang="en-US" sz="1200" dirty="0">
                <a:latin typeface="Arial Narrow" panose="020B0606020202030204" pitchFamily="34" charset="0"/>
                <a:cs typeface="Segoe UI Light" panose="020B0502040204020203" pitchFamily="34" charset="0"/>
              </a:rPr>
              <a:t>Preamble, p. 30080 (Official) notes that “Commenters cited: U.S. Dep’t of Justice, Bureau of Justice Statistics, </a:t>
            </a:r>
            <a:r>
              <a:rPr lang="en-US" altLang="en-US" sz="1200" i="1" dirty="0">
                <a:latin typeface="Arial Narrow" panose="020B0606020202030204" pitchFamily="34" charset="0"/>
                <a:cs typeface="Segoe UI Light" panose="020B0502040204020203" pitchFamily="34" charset="0"/>
              </a:rPr>
              <a:t>Special Report: Socio-emotional impact of violent crime (2014).</a:t>
            </a:r>
          </a:p>
        </p:txBody>
      </p:sp>
      <p:sp>
        <p:nvSpPr>
          <p:cNvPr id="3" name="Text Placeholder 2"/>
          <p:cNvSpPr>
            <a:spLocks noGrp="1"/>
          </p:cNvSpPr>
          <p:nvPr>
            <p:ph type="body" sz="quarter" idx="17"/>
          </p:nvPr>
        </p:nvSpPr>
        <p:spPr>
          <a:xfrm>
            <a:off x="2979542" y="2514603"/>
            <a:ext cx="6256139" cy="2057399"/>
          </a:xfrm>
        </p:spPr>
        <p:txBody>
          <a:bodyPr>
            <a:normAutofit fontScale="92500" lnSpcReduction="10000"/>
          </a:bodyPr>
          <a:lstStyle/>
          <a:p>
            <a:pPr marL="257175" indent="-257175">
              <a:spcAft>
                <a:spcPts val="1200"/>
              </a:spcAft>
            </a:pPr>
            <a:r>
              <a:rPr lang="en-US" altLang="en-US" sz="2700" dirty="0"/>
              <a:t>	Approximately </a:t>
            </a:r>
            <a:r>
              <a:rPr lang="en-US" altLang="en-US" sz="2700" dirty="0">
                <a:solidFill>
                  <a:srgbClr val="C00000"/>
                </a:solidFill>
              </a:rPr>
              <a:t>70 percent </a:t>
            </a:r>
            <a:r>
              <a:rPr lang="en-US" altLang="en-US" sz="2700" dirty="0"/>
              <a:t>of rape or sexual assault victims experience moderate to severe distress, a larger percentage than for any other violent crime.</a:t>
            </a:r>
          </a:p>
          <a:p>
            <a:endParaRPr lang="en-US" dirty="0"/>
          </a:p>
        </p:txBody>
      </p:sp>
      <p:sp>
        <p:nvSpPr>
          <p:cNvPr id="10" name="Title 1"/>
          <p:cNvSpPr>
            <a:spLocks noGrp="1"/>
          </p:cNvSpPr>
          <p:nvPr>
            <p:ph type="title"/>
          </p:nvPr>
        </p:nvSpPr>
        <p:spPr/>
        <p:txBody>
          <a:bodyPr>
            <a:noAutofit/>
          </a:bodyPr>
          <a:lstStyle/>
          <a:p>
            <a:r>
              <a:rPr lang="en-US" altLang="en-US" sz="3000" dirty="0"/>
              <a:t>Data and Statistics:</a:t>
            </a:r>
            <a:br>
              <a:rPr lang="en-US" altLang="en-US" sz="3000" dirty="0"/>
            </a:br>
            <a:r>
              <a:rPr lang="en-US" altLang="en-US" sz="3000" dirty="0"/>
              <a:t>Impact</a:t>
            </a:r>
            <a:r>
              <a:rPr lang="en-US" sz="3000" dirty="0"/>
              <a:t> Data (1 of 2)</a:t>
            </a:r>
          </a:p>
        </p:txBody>
      </p:sp>
      <p:sp>
        <p:nvSpPr>
          <p:cNvPr id="14" name="Slide Number Placeholder 4"/>
          <p:cNvSpPr txBox="1">
            <a:spLocks/>
          </p:cNvSpPr>
          <p:nvPr/>
        </p:nvSpPr>
        <p:spPr>
          <a:xfrm>
            <a:off x="9124951" y="5726907"/>
            <a:ext cx="328613" cy="273844"/>
          </a:xfrm>
          <a:prstGeom prst="rect">
            <a:avLst/>
          </a:prstGeom>
        </p:spPr>
        <p:txBody>
          <a:bodyPr vert="horz" lIns="68580" tIns="34290" rIns="68580" bIns="34290" rtlCol="0" anchor="ctr"/>
          <a:lstStyle>
            <a:defPPr>
              <a:defRPr lang="en-US"/>
            </a:defPPr>
            <a:lvl1pPr marL="0" algn="r" defTabSz="725714" rtl="0" eaLnBrk="1" latinLnBrk="0" hangingPunct="1">
              <a:defRPr sz="975" b="1" i="0" kern="120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725714" algn="l" defTabSz="725714" rtl="0" eaLnBrk="1" latinLnBrk="0" hangingPunct="1">
              <a:defRPr sz="2857" kern="1200">
                <a:solidFill>
                  <a:schemeClr val="tx1"/>
                </a:solidFill>
                <a:latin typeface="+mn-lt"/>
                <a:ea typeface="+mn-ea"/>
                <a:cs typeface="+mn-cs"/>
              </a:defRPr>
            </a:lvl2pPr>
            <a:lvl3pPr marL="1451427" algn="l" defTabSz="725714" rtl="0" eaLnBrk="1" latinLnBrk="0" hangingPunct="1">
              <a:defRPr sz="2857" kern="1200">
                <a:solidFill>
                  <a:schemeClr val="tx1"/>
                </a:solidFill>
                <a:latin typeface="+mn-lt"/>
                <a:ea typeface="+mn-ea"/>
                <a:cs typeface="+mn-cs"/>
              </a:defRPr>
            </a:lvl3pPr>
            <a:lvl4pPr marL="2177141" algn="l" defTabSz="725714" rtl="0" eaLnBrk="1" latinLnBrk="0" hangingPunct="1">
              <a:defRPr sz="2857" kern="1200">
                <a:solidFill>
                  <a:schemeClr val="tx1"/>
                </a:solidFill>
                <a:latin typeface="+mn-lt"/>
                <a:ea typeface="+mn-ea"/>
                <a:cs typeface="+mn-cs"/>
              </a:defRPr>
            </a:lvl4pPr>
            <a:lvl5pPr marL="2902854" algn="l" defTabSz="725714" rtl="0" eaLnBrk="1" latinLnBrk="0" hangingPunct="1">
              <a:defRPr sz="2857" kern="1200">
                <a:solidFill>
                  <a:schemeClr val="tx1"/>
                </a:solidFill>
                <a:latin typeface="+mn-lt"/>
                <a:ea typeface="+mn-ea"/>
                <a:cs typeface="+mn-cs"/>
              </a:defRPr>
            </a:lvl5pPr>
            <a:lvl6pPr marL="3628568" algn="l" defTabSz="725714" rtl="0" eaLnBrk="1" latinLnBrk="0" hangingPunct="1">
              <a:defRPr sz="2857" kern="1200">
                <a:solidFill>
                  <a:schemeClr val="tx1"/>
                </a:solidFill>
                <a:latin typeface="+mn-lt"/>
                <a:ea typeface="+mn-ea"/>
                <a:cs typeface="+mn-cs"/>
              </a:defRPr>
            </a:lvl6pPr>
            <a:lvl7pPr marL="4354281" algn="l" defTabSz="725714" rtl="0" eaLnBrk="1" latinLnBrk="0" hangingPunct="1">
              <a:defRPr sz="2857" kern="1200">
                <a:solidFill>
                  <a:schemeClr val="tx1"/>
                </a:solidFill>
                <a:latin typeface="+mn-lt"/>
                <a:ea typeface="+mn-ea"/>
                <a:cs typeface="+mn-cs"/>
              </a:defRPr>
            </a:lvl7pPr>
            <a:lvl8pPr marL="5079995" algn="l" defTabSz="725714" rtl="0" eaLnBrk="1" latinLnBrk="0" hangingPunct="1">
              <a:defRPr sz="2857" kern="1200">
                <a:solidFill>
                  <a:schemeClr val="tx1"/>
                </a:solidFill>
                <a:latin typeface="+mn-lt"/>
                <a:ea typeface="+mn-ea"/>
                <a:cs typeface="+mn-cs"/>
              </a:defRPr>
            </a:lvl8pPr>
            <a:lvl9pPr marL="5805708" algn="l" defTabSz="725714" rtl="0" eaLnBrk="1" latinLnBrk="0" hangingPunct="1">
              <a:defRPr sz="2857" kern="1200">
                <a:solidFill>
                  <a:schemeClr val="tx1"/>
                </a:solidFill>
                <a:latin typeface="+mn-lt"/>
                <a:ea typeface="+mn-ea"/>
                <a:cs typeface="+mn-cs"/>
              </a:defRPr>
            </a:lvl9pPr>
          </a:lstStyle>
          <a:p>
            <a:fld id="{2268B489-3880-4EF0-AEB8-F6FDF431A241}" type="slidenum">
              <a:rPr lang="en-US" sz="825">
                <a:solidFill>
                  <a:srgbClr val="00355F"/>
                </a:solidFill>
              </a:rPr>
              <a:pPr/>
              <a:t>17</a:t>
            </a:fld>
            <a:endParaRPr lang="en-US" sz="825" dirty="0">
              <a:solidFill>
                <a:srgbClr val="00355F"/>
              </a:solidFill>
            </a:endParaRPr>
          </a:p>
        </p:txBody>
      </p:sp>
    </p:spTree>
    <p:extLst>
      <p:ext uri="{BB962C8B-B14F-4D97-AF65-F5344CB8AC3E}">
        <p14:creationId xmlns:p14="http://schemas.microsoft.com/office/powerpoint/2010/main" val="3310061191"/>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extBox 6"/>
          <p:cNvSpPr txBox="1"/>
          <p:nvPr/>
        </p:nvSpPr>
        <p:spPr>
          <a:xfrm>
            <a:off x="2796433" y="5143502"/>
            <a:ext cx="6629400" cy="646331"/>
          </a:xfrm>
          <a:prstGeom prst="rect">
            <a:avLst/>
          </a:prstGeom>
          <a:noFill/>
        </p:spPr>
        <p:txBody>
          <a:bodyPr wrap="square" rtlCol="0">
            <a:spAutoFit/>
          </a:bodyPr>
          <a:lstStyle/>
          <a:p>
            <a:r>
              <a:rPr lang="en-US" sz="1200" dirty="0">
                <a:latin typeface="Arial Narrow" panose="020B0606020202030204" pitchFamily="34" charset="0"/>
              </a:rPr>
              <a:t>Preamble, p. 30080 (Official) notes that “Commenters cited: Centers for Disease Control and Prevention, National Center for Injury Prevention and Control, The National Intimate Partner and Sexual Violence Survey (NISVS); 2010 Summary Report (Nov. 2011).</a:t>
            </a:r>
          </a:p>
        </p:txBody>
      </p:sp>
      <p:sp>
        <p:nvSpPr>
          <p:cNvPr id="3" name="Text Placeholder 2"/>
          <p:cNvSpPr>
            <a:spLocks noGrp="1"/>
          </p:cNvSpPr>
          <p:nvPr>
            <p:ph type="body" sz="quarter" idx="17"/>
          </p:nvPr>
        </p:nvSpPr>
        <p:spPr>
          <a:xfrm>
            <a:off x="2983113" y="2261314"/>
            <a:ext cx="6256139" cy="2228849"/>
          </a:xfrm>
        </p:spPr>
        <p:txBody>
          <a:bodyPr>
            <a:noAutofit/>
          </a:bodyPr>
          <a:lstStyle/>
          <a:p>
            <a:pPr marL="257175" indent="-257175"/>
            <a:r>
              <a:rPr lang="en-US" sz="2700" dirty="0">
                <a:solidFill>
                  <a:srgbClr val="FF0000"/>
                </a:solidFill>
              </a:rPr>
              <a:t>81% percent </a:t>
            </a:r>
            <a:r>
              <a:rPr lang="en-US" sz="2700" dirty="0"/>
              <a:t>of women and </a:t>
            </a:r>
            <a:r>
              <a:rPr lang="en-US" sz="2700" dirty="0">
                <a:solidFill>
                  <a:srgbClr val="FF0000"/>
                </a:solidFill>
              </a:rPr>
              <a:t>35% percent</a:t>
            </a:r>
            <a:r>
              <a:rPr lang="en-US" sz="2700" dirty="0"/>
              <a:t> of men report significant short- or long-term impacts of sexual assault, such as post-traumatic stress disorder (PTSD).</a:t>
            </a:r>
          </a:p>
        </p:txBody>
      </p:sp>
      <p:sp>
        <p:nvSpPr>
          <p:cNvPr id="11" name="Title 1"/>
          <p:cNvSpPr>
            <a:spLocks noGrp="1"/>
          </p:cNvSpPr>
          <p:nvPr>
            <p:ph type="title"/>
          </p:nvPr>
        </p:nvSpPr>
        <p:spPr>
          <a:xfrm>
            <a:off x="1929245" y="1259933"/>
            <a:ext cx="6374174" cy="541422"/>
          </a:xfrm>
        </p:spPr>
        <p:txBody>
          <a:bodyPr>
            <a:noAutofit/>
          </a:bodyPr>
          <a:lstStyle/>
          <a:p>
            <a:r>
              <a:rPr lang="en-US" altLang="en-US" sz="3000" dirty="0"/>
              <a:t>Data and Statistics:</a:t>
            </a:r>
            <a:br>
              <a:rPr lang="en-US" altLang="en-US" sz="3000" dirty="0"/>
            </a:br>
            <a:r>
              <a:rPr lang="en-US" altLang="en-US" sz="3000" dirty="0"/>
              <a:t>Impact</a:t>
            </a:r>
            <a:r>
              <a:rPr lang="en-US" sz="3000" dirty="0"/>
              <a:t> Data (2 of 2)</a:t>
            </a:r>
          </a:p>
        </p:txBody>
      </p:sp>
      <p:sp>
        <p:nvSpPr>
          <p:cNvPr id="15" name="Slide Number Placeholder 4"/>
          <p:cNvSpPr txBox="1">
            <a:spLocks/>
          </p:cNvSpPr>
          <p:nvPr/>
        </p:nvSpPr>
        <p:spPr>
          <a:xfrm>
            <a:off x="9124951" y="5726907"/>
            <a:ext cx="328613" cy="273844"/>
          </a:xfrm>
          <a:prstGeom prst="rect">
            <a:avLst/>
          </a:prstGeom>
        </p:spPr>
        <p:txBody>
          <a:bodyPr vert="horz" lIns="68580" tIns="34290" rIns="68580" bIns="34290" rtlCol="0" anchor="ctr"/>
          <a:lstStyle>
            <a:defPPr>
              <a:defRPr lang="en-US"/>
            </a:defPPr>
            <a:lvl1pPr marL="0" algn="r" defTabSz="725714" rtl="0" eaLnBrk="1" latinLnBrk="0" hangingPunct="1">
              <a:defRPr sz="975" b="1" i="0" kern="120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725714" algn="l" defTabSz="725714" rtl="0" eaLnBrk="1" latinLnBrk="0" hangingPunct="1">
              <a:defRPr sz="2857" kern="1200">
                <a:solidFill>
                  <a:schemeClr val="tx1"/>
                </a:solidFill>
                <a:latin typeface="+mn-lt"/>
                <a:ea typeface="+mn-ea"/>
                <a:cs typeface="+mn-cs"/>
              </a:defRPr>
            </a:lvl2pPr>
            <a:lvl3pPr marL="1451427" algn="l" defTabSz="725714" rtl="0" eaLnBrk="1" latinLnBrk="0" hangingPunct="1">
              <a:defRPr sz="2857" kern="1200">
                <a:solidFill>
                  <a:schemeClr val="tx1"/>
                </a:solidFill>
                <a:latin typeface="+mn-lt"/>
                <a:ea typeface="+mn-ea"/>
                <a:cs typeface="+mn-cs"/>
              </a:defRPr>
            </a:lvl3pPr>
            <a:lvl4pPr marL="2177141" algn="l" defTabSz="725714" rtl="0" eaLnBrk="1" latinLnBrk="0" hangingPunct="1">
              <a:defRPr sz="2857" kern="1200">
                <a:solidFill>
                  <a:schemeClr val="tx1"/>
                </a:solidFill>
                <a:latin typeface="+mn-lt"/>
                <a:ea typeface="+mn-ea"/>
                <a:cs typeface="+mn-cs"/>
              </a:defRPr>
            </a:lvl4pPr>
            <a:lvl5pPr marL="2902854" algn="l" defTabSz="725714" rtl="0" eaLnBrk="1" latinLnBrk="0" hangingPunct="1">
              <a:defRPr sz="2857" kern="1200">
                <a:solidFill>
                  <a:schemeClr val="tx1"/>
                </a:solidFill>
                <a:latin typeface="+mn-lt"/>
                <a:ea typeface="+mn-ea"/>
                <a:cs typeface="+mn-cs"/>
              </a:defRPr>
            </a:lvl5pPr>
            <a:lvl6pPr marL="3628568" algn="l" defTabSz="725714" rtl="0" eaLnBrk="1" latinLnBrk="0" hangingPunct="1">
              <a:defRPr sz="2857" kern="1200">
                <a:solidFill>
                  <a:schemeClr val="tx1"/>
                </a:solidFill>
                <a:latin typeface="+mn-lt"/>
                <a:ea typeface="+mn-ea"/>
                <a:cs typeface="+mn-cs"/>
              </a:defRPr>
            </a:lvl6pPr>
            <a:lvl7pPr marL="4354281" algn="l" defTabSz="725714" rtl="0" eaLnBrk="1" latinLnBrk="0" hangingPunct="1">
              <a:defRPr sz="2857" kern="1200">
                <a:solidFill>
                  <a:schemeClr val="tx1"/>
                </a:solidFill>
                <a:latin typeface="+mn-lt"/>
                <a:ea typeface="+mn-ea"/>
                <a:cs typeface="+mn-cs"/>
              </a:defRPr>
            </a:lvl7pPr>
            <a:lvl8pPr marL="5079995" algn="l" defTabSz="725714" rtl="0" eaLnBrk="1" latinLnBrk="0" hangingPunct="1">
              <a:defRPr sz="2857" kern="1200">
                <a:solidFill>
                  <a:schemeClr val="tx1"/>
                </a:solidFill>
                <a:latin typeface="+mn-lt"/>
                <a:ea typeface="+mn-ea"/>
                <a:cs typeface="+mn-cs"/>
              </a:defRPr>
            </a:lvl8pPr>
            <a:lvl9pPr marL="5805708" algn="l" defTabSz="725714" rtl="0" eaLnBrk="1" latinLnBrk="0" hangingPunct="1">
              <a:defRPr sz="2857" kern="1200">
                <a:solidFill>
                  <a:schemeClr val="tx1"/>
                </a:solidFill>
                <a:latin typeface="+mn-lt"/>
                <a:ea typeface="+mn-ea"/>
                <a:cs typeface="+mn-cs"/>
              </a:defRPr>
            </a:lvl9pPr>
          </a:lstStyle>
          <a:p>
            <a:fld id="{2268B489-3880-4EF0-AEB8-F6FDF431A241}" type="slidenum">
              <a:rPr lang="en-US" sz="825">
                <a:solidFill>
                  <a:srgbClr val="00355F"/>
                </a:solidFill>
              </a:rPr>
              <a:pPr/>
              <a:t>18</a:t>
            </a:fld>
            <a:endParaRPr lang="en-US" sz="825" dirty="0">
              <a:solidFill>
                <a:srgbClr val="00355F"/>
              </a:solidFill>
            </a:endParaRPr>
          </a:p>
        </p:txBody>
      </p:sp>
    </p:spTree>
    <p:extLst>
      <p:ext uri="{BB962C8B-B14F-4D97-AF65-F5344CB8AC3E}">
        <p14:creationId xmlns:p14="http://schemas.microsoft.com/office/powerpoint/2010/main" val="2506291047"/>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7"/>
          <p:cNvSpPr>
            <a:spLocks noGrp="1"/>
          </p:cNvSpPr>
          <p:nvPr>
            <p:ph type="body" sz="quarter" idx="4294967295"/>
          </p:nvPr>
        </p:nvSpPr>
        <p:spPr>
          <a:xfrm>
            <a:off x="555625" y="1685366"/>
            <a:ext cx="11122025" cy="4686860"/>
          </a:xfrm>
          <a:prstGeom prst="rect">
            <a:avLst/>
          </a:prstGeom>
        </p:spPr>
        <p:txBody>
          <a:bodyPr>
            <a:normAutofit/>
          </a:bodyPr>
          <a:lstStyle/>
          <a:p>
            <a:pPr marL="457200" indent="-457200">
              <a:buFont typeface="Arial" panose="020B0604020202020204" pitchFamily="34" charset="0"/>
              <a:buChar char="•"/>
            </a:pPr>
            <a:r>
              <a:rPr lang="en-US" sz="3200" dirty="0" smtClean="0"/>
              <a:t>Change is constant in this field.</a:t>
            </a:r>
          </a:p>
          <a:p>
            <a:pPr marL="457200" indent="-457200">
              <a:buFont typeface="Arial" panose="020B0604020202020204" pitchFamily="34" charset="0"/>
              <a:buChar char="•"/>
            </a:pPr>
            <a:r>
              <a:rPr lang="en-US" sz="3200" dirty="0" smtClean="0"/>
              <a:t>Expect new guidance and case law to be issued regularly after this training.</a:t>
            </a:r>
          </a:p>
          <a:p>
            <a:pPr marL="457200" indent="-457200">
              <a:buFont typeface="Arial" panose="020B0604020202020204" pitchFamily="34" charset="0"/>
              <a:buChar char="•"/>
            </a:pPr>
            <a:r>
              <a:rPr lang="en-US" sz="3200" dirty="0" smtClean="0"/>
              <a:t>Check with legal counsel regarding specific situations in light of the dynamic nature of requirements.</a:t>
            </a:r>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b="1" dirty="0" smtClean="0"/>
          </a:p>
          <a:p>
            <a:pPr marL="914400" lvl="1" indent="-457200"/>
            <a:endParaRPr lang="en-US" dirty="0"/>
          </a:p>
          <a:p>
            <a:pPr marL="457200" indent="-457200">
              <a:buFont typeface="Arial" panose="020B0604020202020204" pitchFamily="34" charset="0"/>
              <a:buChar char="•"/>
            </a:pPr>
            <a:endParaRPr lang="en-US" dirty="0" smtClean="0"/>
          </a:p>
        </p:txBody>
      </p:sp>
      <p:sp>
        <p:nvSpPr>
          <p:cNvPr id="2" name="Title 1"/>
          <p:cNvSpPr>
            <a:spLocks noGrp="1"/>
          </p:cNvSpPr>
          <p:nvPr>
            <p:ph type="title"/>
          </p:nvPr>
        </p:nvSpPr>
        <p:spPr/>
        <p:txBody>
          <a:bodyPr>
            <a:normAutofit/>
          </a:bodyPr>
          <a:lstStyle/>
          <a:p>
            <a:r>
              <a:rPr lang="en-US" dirty="0" smtClean="0"/>
              <a:t>Disclaimer </a:t>
            </a:r>
            <a:endParaRPr lang="en-US" dirty="0"/>
          </a:p>
        </p:txBody>
      </p:sp>
      <p:sp>
        <p:nvSpPr>
          <p:cNvPr id="4" name="Slide Number Placeholder 3"/>
          <p:cNvSpPr>
            <a:spLocks noGrp="1"/>
          </p:cNvSpPr>
          <p:nvPr>
            <p:ph type="sldNum" sz="quarter" idx="4"/>
          </p:nvPr>
        </p:nvSpPr>
        <p:spPr/>
        <p:txBody>
          <a:bodyPr/>
          <a:lstStyle/>
          <a:p>
            <a:fld id="{D74EEBE0-90DA-9449-945D-BE812F6254A8}" type="slidenum">
              <a:rPr lang="en-US" smtClean="0">
                <a:solidFill>
                  <a:srgbClr val="588AB6"/>
                </a:solidFill>
              </a:rPr>
              <a:pPr/>
              <a:t>1</a:t>
            </a:fld>
            <a:endParaRPr lang="en-US" dirty="0">
              <a:solidFill>
                <a:srgbClr val="588AB6"/>
              </a:solidFill>
            </a:endParaRPr>
          </a:p>
        </p:txBody>
      </p:sp>
    </p:spTree>
    <p:extLst>
      <p:ext uri="{BB962C8B-B14F-4D97-AF65-F5344CB8AC3E}">
        <p14:creationId xmlns:p14="http://schemas.microsoft.com/office/powerpoint/2010/main" val="376390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fontScale="92500" lnSpcReduction="10000"/>
          </a:bodyPr>
          <a:lstStyle/>
          <a:p>
            <a:pPr marL="342900" indent="-342900">
              <a:buFont typeface="Arial" panose="020B0604020202020204" pitchFamily="34" charset="0"/>
              <a:buChar char="•"/>
            </a:pPr>
            <a:r>
              <a:rPr lang="en-US" sz="3500" dirty="0"/>
              <a:t>Be cautious of questions that appear to blame the party for what happened or they will shut down and stop engaging.  </a:t>
            </a:r>
          </a:p>
          <a:p>
            <a:pPr marL="342900" indent="-342900">
              <a:buFont typeface="Arial" panose="020B0604020202020204" pitchFamily="34" charset="0"/>
              <a:buChar char="•"/>
            </a:pPr>
            <a:r>
              <a:rPr lang="en-US" sz="3500" dirty="0"/>
              <a:t>Better options:</a:t>
            </a:r>
          </a:p>
          <a:p>
            <a:pPr marL="685800" lvl="1" indent="-342900"/>
            <a:r>
              <a:rPr lang="en-US" sz="3000" dirty="0"/>
              <a:t>Explain why you need information on alcohol/drug use, what the party was wearing, etc. before you ask the questions.</a:t>
            </a:r>
          </a:p>
          <a:p>
            <a:pPr marL="685800" lvl="1" indent="-342900"/>
            <a:r>
              <a:rPr lang="en-US" sz="3000" dirty="0"/>
              <a:t>Explain the concept of consent to the parties so that they can understand why you need detailed information on the sexual encounter.</a:t>
            </a:r>
          </a:p>
          <a:p>
            <a:pPr marL="685800" lvl="1" indent="-342900"/>
            <a:r>
              <a:rPr lang="en-US" sz="3000" dirty="0"/>
              <a:t>Check your tone constantly so as to encourage continued sharing of information.</a:t>
            </a:r>
          </a:p>
          <a:p>
            <a:endParaRPr lang="en-US" sz="2100" dirty="0"/>
          </a:p>
          <a:p>
            <a:endParaRPr lang="en-US" sz="2100" dirty="0"/>
          </a:p>
          <a:p>
            <a:endParaRPr lang="en-US" dirty="0"/>
          </a:p>
        </p:txBody>
      </p:sp>
      <p:sp>
        <p:nvSpPr>
          <p:cNvPr id="2" name="Title 1"/>
          <p:cNvSpPr>
            <a:spLocks noGrp="1"/>
          </p:cNvSpPr>
          <p:nvPr>
            <p:ph type="title"/>
          </p:nvPr>
        </p:nvSpPr>
        <p:spPr/>
        <p:txBody>
          <a:bodyPr>
            <a:normAutofit fontScale="90000"/>
          </a:bodyPr>
          <a:lstStyle/>
          <a:p>
            <a:r>
              <a:rPr lang="en-US" dirty="0" smtClean="0"/>
              <a:t>Sexual Assault: Common Concerns</a:t>
            </a:r>
            <a:endParaRPr lang="en-US" dirty="0"/>
          </a:p>
        </p:txBody>
      </p:sp>
      <p:sp>
        <p:nvSpPr>
          <p:cNvPr id="4" name="Slide Number Placeholder 3"/>
          <p:cNvSpPr>
            <a:spLocks noGrp="1"/>
          </p:cNvSpPr>
          <p:nvPr>
            <p:ph type="sldNum" sz="quarter" idx="4"/>
          </p:nvPr>
        </p:nvSpPr>
        <p:spPr/>
        <p:txBody>
          <a:bodyPr/>
          <a:lstStyle/>
          <a:p>
            <a:fld id="{D74EEBE0-90DA-9449-945D-BE812F6254A8}" type="slidenum">
              <a:rPr lang="en-US" smtClean="0"/>
              <a:pPr/>
              <a:t>19</a:t>
            </a:fld>
            <a:endParaRPr lang="en-US" dirty="0"/>
          </a:p>
        </p:txBody>
      </p:sp>
    </p:spTree>
    <p:extLst>
      <p:ext uri="{BB962C8B-B14F-4D97-AF65-F5344CB8AC3E}">
        <p14:creationId xmlns:p14="http://schemas.microsoft.com/office/powerpoint/2010/main" val="374255036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a:xfrm>
            <a:off x="1940720" y="1600200"/>
            <a:ext cx="8341519" cy="4772026"/>
          </a:xfrm>
        </p:spPr>
        <p:txBody>
          <a:bodyPr>
            <a:normAutofit lnSpcReduction="10000"/>
          </a:bodyPr>
          <a:lstStyle/>
          <a:p>
            <a:r>
              <a:rPr lang="en-US" sz="3200" dirty="0">
                <a:solidFill>
                  <a:srgbClr val="00B0F0"/>
                </a:solidFill>
              </a:rPr>
              <a:t>“Dating Violence” </a:t>
            </a:r>
            <a:r>
              <a:rPr lang="en-US" sz="3200" dirty="0"/>
              <a:t>means </a:t>
            </a:r>
            <a:r>
              <a:rPr lang="en-US" sz="3200" b="1" dirty="0"/>
              <a:t>an act of violence </a:t>
            </a:r>
            <a:r>
              <a:rPr lang="en-US" sz="3200" dirty="0"/>
              <a:t>committed </a:t>
            </a:r>
            <a:r>
              <a:rPr lang="en-US" sz="3200" b="1" dirty="0"/>
              <a:t>on the basis of sex </a:t>
            </a:r>
            <a:r>
              <a:rPr lang="en-US" sz="3200" dirty="0"/>
              <a:t>by a person who </a:t>
            </a:r>
            <a:r>
              <a:rPr lang="en-US" sz="3200" b="1" dirty="0"/>
              <a:t>is or has been in a romantic or intimate relationship with the complainant</a:t>
            </a:r>
            <a:r>
              <a:rPr lang="en-US" sz="3200" dirty="0"/>
              <a:t>. The existence of such a romantic or intimate relationship is determined by the length of the relationship, the type of relationship, and the frequency of interactions between the individuals involved in the relationship.</a:t>
            </a:r>
          </a:p>
          <a:p>
            <a:endParaRPr lang="en-US" dirty="0"/>
          </a:p>
          <a:p>
            <a:endParaRPr lang="en-US" dirty="0"/>
          </a:p>
        </p:txBody>
      </p:sp>
      <p:sp>
        <p:nvSpPr>
          <p:cNvPr id="2" name="Title 1"/>
          <p:cNvSpPr>
            <a:spLocks noGrp="1"/>
          </p:cNvSpPr>
          <p:nvPr>
            <p:ph type="title"/>
          </p:nvPr>
        </p:nvSpPr>
        <p:spPr>
          <a:xfrm>
            <a:off x="1940719" y="381000"/>
            <a:ext cx="7098632" cy="954006"/>
          </a:xfrm>
        </p:spPr>
        <p:txBody>
          <a:bodyPr>
            <a:noAutofit/>
          </a:bodyPr>
          <a:lstStyle/>
          <a:p>
            <a:pPr>
              <a:lnSpc>
                <a:spcPts val="4100"/>
              </a:lnSpc>
            </a:pPr>
            <a:r>
              <a:rPr lang="en-US" sz="4000" dirty="0"/>
              <a:t>Sexual Harassment: </a:t>
            </a:r>
            <a:br>
              <a:rPr lang="en-US" sz="4000" dirty="0"/>
            </a:br>
            <a:r>
              <a:rPr lang="en-US" sz="4000" dirty="0"/>
              <a:t>Dating Violence</a:t>
            </a:r>
            <a:endParaRPr lang="en-US" sz="3600" dirty="0"/>
          </a:p>
        </p:txBody>
      </p:sp>
      <p:sp>
        <p:nvSpPr>
          <p:cNvPr id="6" name="Footer Placeholder 5" hidden="1"/>
          <p:cNvSpPr>
            <a:spLocks noGrp="1"/>
          </p:cNvSpPr>
          <p:nvPr>
            <p:ph type="ftr" sz="quarter" idx="3"/>
          </p:nvPr>
        </p:nvSpPr>
        <p:spPr/>
        <p:txBody>
          <a:bodyPr/>
          <a:lstStyle/>
          <a:p>
            <a:pPr algn="l"/>
            <a:r>
              <a:rPr lang="en-US" dirty="0" smtClean="0"/>
              <a:t>Bricker &amp; Eckler LLP © 2020</a:t>
            </a:r>
            <a:endParaRPr lang="en-US" dirty="0"/>
          </a:p>
        </p:txBody>
      </p:sp>
      <p:sp>
        <p:nvSpPr>
          <p:cNvPr id="7" name="Slide Number Placeholder 4"/>
          <p:cNvSpPr txBox="1">
            <a:spLocks/>
          </p:cNvSpPr>
          <p:nvPr/>
        </p:nvSpPr>
        <p:spPr>
          <a:xfrm>
            <a:off x="10134600" y="6492875"/>
            <a:ext cx="438150" cy="365125"/>
          </a:xfrm>
          <a:prstGeom prst="rect">
            <a:avLst/>
          </a:prstGeom>
        </p:spPr>
        <p:txBody>
          <a:bodyPr vert="horz" lIns="91440" tIns="45720" rIns="91440" bIns="45720" rtlCol="0" anchor="ctr"/>
          <a:lstStyle>
            <a:defPPr>
              <a:defRPr lang="en-US"/>
            </a:defPPr>
            <a:lvl1pPr marL="0" algn="r" defTabSz="725714" rtl="0" eaLnBrk="1" latinLnBrk="0" hangingPunct="1">
              <a:defRPr sz="975" b="1" i="0" kern="120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725714" algn="l" defTabSz="725714" rtl="0" eaLnBrk="1" latinLnBrk="0" hangingPunct="1">
              <a:defRPr sz="2857" kern="1200">
                <a:solidFill>
                  <a:schemeClr val="tx1"/>
                </a:solidFill>
                <a:latin typeface="+mn-lt"/>
                <a:ea typeface="+mn-ea"/>
                <a:cs typeface="+mn-cs"/>
              </a:defRPr>
            </a:lvl2pPr>
            <a:lvl3pPr marL="1451427" algn="l" defTabSz="725714" rtl="0" eaLnBrk="1" latinLnBrk="0" hangingPunct="1">
              <a:defRPr sz="2857" kern="1200">
                <a:solidFill>
                  <a:schemeClr val="tx1"/>
                </a:solidFill>
                <a:latin typeface="+mn-lt"/>
                <a:ea typeface="+mn-ea"/>
                <a:cs typeface="+mn-cs"/>
              </a:defRPr>
            </a:lvl3pPr>
            <a:lvl4pPr marL="2177141" algn="l" defTabSz="725714" rtl="0" eaLnBrk="1" latinLnBrk="0" hangingPunct="1">
              <a:defRPr sz="2857" kern="1200">
                <a:solidFill>
                  <a:schemeClr val="tx1"/>
                </a:solidFill>
                <a:latin typeface="+mn-lt"/>
                <a:ea typeface="+mn-ea"/>
                <a:cs typeface="+mn-cs"/>
              </a:defRPr>
            </a:lvl4pPr>
            <a:lvl5pPr marL="2902854" algn="l" defTabSz="725714" rtl="0" eaLnBrk="1" latinLnBrk="0" hangingPunct="1">
              <a:defRPr sz="2857" kern="1200">
                <a:solidFill>
                  <a:schemeClr val="tx1"/>
                </a:solidFill>
                <a:latin typeface="+mn-lt"/>
                <a:ea typeface="+mn-ea"/>
                <a:cs typeface="+mn-cs"/>
              </a:defRPr>
            </a:lvl5pPr>
            <a:lvl6pPr marL="3628568" algn="l" defTabSz="725714" rtl="0" eaLnBrk="1" latinLnBrk="0" hangingPunct="1">
              <a:defRPr sz="2857" kern="1200">
                <a:solidFill>
                  <a:schemeClr val="tx1"/>
                </a:solidFill>
                <a:latin typeface="+mn-lt"/>
                <a:ea typeface="+mn-ea"/>
                <a:cs typeface="+mn-cs"/>
              </a:defRPr>
            </a:lvl6pPr>
            <a:lvl7pPr marL="4354281" algn="l" defTabSz="725714" rtl="0" eaLnBrk="1" latinLnBrk="0" hangingPunct="1">
              <a:defRPr sz="2857" kern="1200">
                <a:solidFill>
                  <a:schemeClr val="tx1"/>
                </a:solidFill>
                <a:latin typeface="+mn-lt"/>
                <a:ea typeface="+mn-ea"/>
                <a:cs typeface="+mn-cs"/>
              </a:defRPr>
            </a:lvl7pPr>
            <a:lvl8pPr marL="5079995" algn="l" defTabSz="725714" rtl="0" eaLnBrk="1" latinLnBrk="0" hangingPunct="1">
              <a:defRPr sz="2857" kern="1200">
                <a:solidFill>
                  <a:schemeClr val="tx1"/>
                </a:solidFill>
                <a:latin typeface="+mn-lt"/>
                <a:ea typeface="+mn-ea"/>
                <a:cs typeface="+mn-cs"/>
              </a:defRPr>
            </a:lvl8pPr>
            <a:lvl9pPr marL="5805708" algn="l" defTabSz="725714" rtl="0" eaLnBrk="1" latinLnBrk="0" hangingPunct="1">
              <a:defRPr sz="2857" kern="1200">
                <a:solidFill>
                  <a:schemeClr val="tx1"/>
                </a:solidFill>
                <a:latin typeface="+mn-lt"/>
                <a:ea typeface="+mn-ea"/>
                <a:cs typeface="+mn-cs"/>
              </a:defRPr>
            </a:lvl9pPr>
          </a:lstStyle>
          <a:p>
            <a:fld id="{2268B489-3880-4EF0-AEB8-F6FDF431A241}" type="slidenum">
              <a:rPr lang="en-US" sz="1100">
                <a:solidFill>
                  <a:srgbClr val="00355F"/>
                </a:solidFill>
              </a:rPr>
              <a:pPr/>
              <a:t>20</a:t>
            </a:fld>
            <a:endParaRPr lang="en-US" sz="1100" dirty="0">
              <a:solidFill>
                <a:srgbClr val="00355F"/>
              </a:solidFill>
            </a:endParaRPr>
          </a:p>
        </p:txBody>
      </p:sp>
    </p:spTree>
    <p:extLst>
      <p:ext uri="{BB962C8B-B14F-4D97-AF65-F5344CB8AC3E}">
        <p14:creationId xmlns:p14="http://schemas.microsoft.com/office/powerpoint/2010/main" val="752676872"/>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a:xfrm>
            <a:off x="1940720" y="1450212"/>
            <a:ext cx="8632031" cy="4922015"/>
          </a:xfrm>
        </p:spPr>
        <p:txBody>
          <a:bodyPr>
            <a:noAutofit/>
          </a:bodyPr>
          <a:lstStyle/>
          <a:p>
            <a:pPr>
              <a:spcBef>
                <a:spcPts val="0"/>
              </a:spcBef>
              <a:spcAft>
                <a:spcPts val="600"/>
              </a:spcAft>
            </a:pPr>
            <a:r>
              <a:rPr lang="en-US" sz="2400" dirty="0">
                <a:solidFill>
                  <a:srgbClr val="00B0F0"/>
                </a:solidFill>
              </a:rPr>
              <a:t>“Domestic violence” </a:t>
            </a:r>
            <a:r>
              <a:rPr lang="en-US" sz="2400" dirty="0"/>
              <a:t>is an act of violence committed on the basis of sex by: </a:t>
            </a:r>
          </a:p>
          <a:p>
            <a:pPr marL="457200" indent="-342900">
              <a:spcBef>
                <a:spcPts val="0"/>
              </a:spcBef>
              <a:spcAft>
                <a:spcPts val="400"/>
              </a:spcAft>
              <a:buFont typeface="Arial" panose="020B0604020202020204" pitchFamily="34" charset="0"/>
              <a:buChar char="•"/>
            </a:pPr>
            <a:r>
              <a:rPr lang="en-US" sz="2400" dirty="0"/>
              <a:t>A current or former spouse or intimate partner of the complainant; </a:t>
            </a:r>
          </a:p>
          <a:p>
            <a:pPr marL="457200" indent="-342900">
              <a:spcBef>
                <a:spcPts val="0"/>
              </a:spcBef>
              <a:spcAft>
                <a:spcPts val="400"/>
              </a:spcAft>
              <a:buFont typeface="Arial" panose="020B0604020202020204" pitchFamily="34" charset="0"/>
              <a:buChar char="•"/>
            </a:pPr>
            <a:r>
              <a:rPr lang="en-US" sz="2400" dirty="0"/>
              <a:t>A person with whom the complainant shares a child in common; </a:t>
            </a:r>
          </a:p>
          <a:p>
            <a:pPr marL="457200" indent="-342900">
              <a:spcBef>
                <a:spcPts val="0"/>
              </a:spcBef>
              <a:spcAft>
                <a:spcPts val="400"/>
              </a:spcAft>
              <a:buFont typeface="Arial" panose="020B0604020202020204" pitchFamily="34" charset="0"/>
              <a:buChar char="•"/>
            </a:pPr>
            <a:r>
              <a:rPr lang="en-US" sz="2400" dirty="0"/>
              <a:t>A person who is cohabitating with, or has cohabitated with, the complainant as a spouse or intimate partner;</a:t>
            </a:r>
          </a:p>
          <a:p>
            <a:pPr marL="457200" indent="-342900">
              <a:spcBef>
                <a:spcPts val="0"/>
              </a:spcBef>
              <a:spcAft>
                <a:spcPts val="400"/>
              </a:spcAft>
              <a:buFont typeface="Arial" panose="020B0604020202020204" pitchFamily="34" charset="0"/>
              <a:buChar char="•"/>
            </a:pPr>
            <a:r>
              <a:rPr lang="en-US" sz="2400" dirty="0"/>
              <a:t>A person similarly situated to a spouse of the victim under the domestic/family violence laws of the jurisdiction;</a:t>
            </a:r>
          </a:p>
          <a:p>
            <a:pPr marL="457200" indent="-342900">
              <a:spcBef>
                <a:spcPts val="0"/>
              </a:spcBef>
              <a:spcAft>
                <a:spcPts val="400"/>
              </a:spcAft>
              <a:buFont typeface="Arial" panose="020B0604020202020204" pitchFamily="34" charset="0"/>
              <a:buChar char="•"/>
            </a:pPr>
            <a:r>
              <a:rPr lang="en-US" sz="2400" dirty="0"/>
              <a:t>Any other person against an adult or youth victim who is protected from that person’s acts under the domestic/family violence l</a:t>
            </a:r>
            <a:r>
              <a:rPr lang="en-US" sz="2400" i="1" dirty="0"/>
              <a:t>a</a:t>
            </a:r>
            <a:r>
              <a:rPr lang="en-US" sz="2400" dirty="0"/>
              <a:t>ws of the jurisdiction</a:t>
            </a:r>
          </a:p>
        </p:txBody>
      </p:sp>
      <p:sp>
        <p:nvSpPr>
          <p:cNvPr id="2" name="Title 1"/>
          <p:cNvSpPr>
            <a:spLocks noGrp="1"/>
          </p:cNvSpPr>
          <p:nvPr>
            <p:ph type="title"/>
          </p:nvPr>
        </p:nvSpPr>
        <p:spPr/>
        <p:txBody>
          <a:bodyPr>
            <a:normAutofit fontScale="90000"/>
          </a:bodyPr>
          <a:lstStyle/>
          <a:p>
            <a:r>
              <a:rPr lang="en-US" sz="3600" dirty="0"/>
              <a:t>Sexual Harassment: </a:t>
            </a:r>
            <a:br>
              <a:rPr lang="en-US" sz="3600" dirty="0"/>
            </a:br>
            <a:r>
              <a:rPr lang="en-US" sz="3600" dirty="0"/>
              <a:t>Domestic Violence</a:t>
            </a:r>
            <a:endParaRPr lang="en-US" dirty="0"/>
          </a:p>
        </p:txBody>
      </p:sp>
      <p:sp>
        <p:nvSpPr>
          <p:cNvPr id="6" name="Footer Placeholder 5" hidden="1"/>
          <p:cNvSpPr>
            <a:spLocks noGrp="1"/>
          </p:cNvSpPr>
          <p:nvPr>
            <p:ph type="ftr" sz="quarter" idx="3"/>
          </p:nvPr>
        </p:nvSpPr>
        <p:spPr/>
        <p:txBody>
          <a:bodyPr/>
          <a:lstStyle/>
          <a:p>
            <a:pPr algn="l"/>
            <a:r>
              <a:rPr lang="en-US" dirty="0" smtClean="0"/>
              <a:t>Bricker &amp; Eckler LLP © 2020</a:t>
            </a:r>
            <a:endParaRPr lang="en-US" dirty="0"/>
          </a:p>
        </p:txBody>
      </p:sp>
      <p:sp>
        <p:nvSpPr>
          <p:cNvPr id="7" name="Slide Number Placeholder 4"/>
          <p:cNvSpPr txBox="1">
            <a:spLocks/>
          </p:cNvSpPr>
          <p:nvPr/>
        </p:nvSpPr>
        <p:spPr>
          <a:xfrm>
            <a:off x="10134600" y="6492875"/>
            <a:ext cx="438150" cy="365125"/>
          </a:xfrm>
          <a:prstGeom prst="rect">
            <a:avLst/>
          </a:prstGeom>
        </p:spPr>
        <p:txBody>
          <a:bodyPr vert="horz" lIns="91440" tIns="45720" rIns="91440" bIns="45720" rtlCol="0" anchor="ctr"/>
          <a:lstStyle>
            <a:defPPr>
              <a:defRPr lang="en-US"/>
            </a:defPPr>
            <a:lvl1pPr marL="0" algn="r" defTabSz="725714" rtl="0" eaLnBrk="1" latinLnBrk="0" hangingPunct="1">
              <a:defRPr sz="975" b="1" i="0" kern="120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725714" algn="l" defTabSz="725714" rtl="0" eaLnBrk="1" latinLnBrk="0" hangingPunct="1">
              <a:defRPr sz="2857" kern="1200">
                <a:solidFill>
                  <a:schemeClr val="tx1"/>
                </a:solidFill>
                <a:latin typeface="+mn-lt"/>
                <a:ea typeface="+mn-ea"/>
                <a:cs typeface="+mn-cs"/>
              </a:defRPr>
            </a:lvl2pPr>
            <a:lvl3pPr marL="1451427" algn="l" defTabSz="725714" rtl="0" eaLnBrk="1" latinLnBrk="0" hangingPunct="1">
              <a:defRPr sz="2857" kern="1200">
                <a:solidFill>
                  <a:schemeClr val="tx1"/>
                </a:solidFill>
                <a:latin typeface="+mn-lt"/>
                <a:ea typeface="+mn-ea"/>
                <a:cs typeface="+mn-cs"/>
              </a:defRPr>
            </a:lvl3pPr>
            <a:lvl4pPr marL="2177141" algn="l" defTabSz="725714" rtl="0" eaLnBrk="1" latinLnBrk="0" hangingPunct="1">
              <a:defRPr sz="2857" kern="1200">
                <a:solidFill>
                  <a:schemeClr val="tx1"/>
                </a:solidFill>
                <a:latin typeface="+mn-lt"/>
                <a:ea typeface="+mn-ea"/>
                <a:cs typeface="+mn-cs"/>
              </a:defRPr>
            </a:lvl4pPr>
            <a:lvl5pPr marL="2902854" algn="l" defTabSz="725714" rtl="0" eaLnBrk="1" latinLnBrk="0" hangingPunct="1">
              <a:defRPr sz="2857" kern="1200">
                <a:solidFill>
                  <a:schemeClr val="tx1"/>
                </a:solidFill>
                <a:latin typeface="+mn-lt"/>
                <a:ea typeface="+mn-ea"/>
                <a:cs typeface="+mn-cs"/>
              </a:defRPr>
            </a:lvl5pPr>
            <a:lvl6pPr marL="3628568" algn="l" defTabSz="725714" rtl="0" eaLnBrk="1" latinLnBrk="0" hangingPunct="1">
              <a:defRPr sz="2857" kern="1200">
                <a:solidFill>
                  <a:schemeClr val="tx1"/>
                </a:solidFill>
                <a:latin typeface="+mn-lt"/>
                <a:ea typeface="+mn-ea"/>
                <a:cs typeface="+mn-cs"/>
              </a:defRPr>
            </a:lvl6pPr>
            <a:lvl7pPr marL="4354281" algn="l" defTabSz="725714" rtl="0" eaLnBrk="1" latinLnBrk="0" hangingPunct="1">
              <a:defRPr sz="2857" kern="1200">
                <a:solidFill>
                  <a:schemeClr val="tx1"/>
                </a:solidFill>
                <a:latin typeface="+mn-lt"/>
                <a:ea typeface="+mn-ea"/>
                <a:cs typeface="+mn-cs"/>
              </a:defRPr>
            </a:lvl7pPr>
            <a:lvl8pPr marL="5079995" algn="l" defTabSz="725714" rtl="0" eaLnBrk="1" latinLnBrk="0" hangingPunct="1">
              <a:defRPr sz="2857" kern="1200">
                <a:solidFill>
                  <a:schemeClr val="tx1"/>
                </a:solidFill>
                <a:latin typeface="+mn-lt"/>
                <a:ea typeface="+mn-ea"/>
                <a:cs typeface="+mn-cs"/>
              </a:defRPr>
            </a:lvl8pPr>
            <a:lvl9pPr marL="5805708" algn="l" defTabSz="725714" rtl="0" eaLnBrk="1" latinLnBrk="0" hangingPunct="1">
              <a:defRPr sz="2857" kern="1200">
                <a:solidFill>
                  <a:schemeClr val="tx1"/>
                </a:solidFill>
                <a:latin typeface="+mn-lt"/>
                <a:ea typeface="+mn-ea"/>
                <a:cs typeface="+mn-cs"/>
              </a:defRPr>
            </a:lvl9pPr>
          </a:lstStyle>
          <a:p>
            <a:fld id="{2268B489-3880-4EF0-AEB8-F6FDF431A241}" type="slidenum">
              <a:rPr lang="en-US" sz="1100">
                <a:solidFill>
                  <a:srgbClr val="00355F"/>
                </a:solidFill>
              </a:rPr>
              <a:pPr/>
              <a:t>21</a:t>
            </a:fld>
            <a:endParaRPr lang="en-US" sz="1100" dirty="0">
              <a:solidFill>
                <a:srgbClr val="00355F"/>
              </a:solidFill>
            </a:endParaRPr>
          </a:p>
        </p:txBody>
      </p:sp>
    </p:spTree>
    <p:extLst>
      <p:ext uri="{BB962C8B-B14F-4D97-AF65-F5344CB8AC3E}">
        <p14:creationId xmlns:p14="http://schemas.microsoft.com/office/powerpoint/2010/main" val="2544522032"/>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a:bodyPr>
          <a:lstStyle/>
          <a:p>
            <a:pPr marL="342900" indent="-342900">
              <a:buFont typeface="Arial" panose="020B0604020202020204" pitchFamily="34" charset="0"/>
              <a:buChar char="•"/>
            </a:pPr>
            <a:r>
              <a:rPr lang="en-US" sz="2800" dirty="0"/>
              <a:t>Counseling individuals on healthy and unhealthy relationships will teach them about warning signs and how to handle problematic behavior.</a:t>
            </a:r>
          </a:p>
          <a:p>
            <a:pPr marL="342900" indent="-342900">
              <a:buFont typeface="Arial" panose="020B0604020202020204" pitchFamily="34" charset="0"/>
              <a:buChar char="•"/>
            </a:pPr>
            <a:r>
              <a:rPr lang="en-US" sz="2800" dirty="0"/>
              <a:t>The line between healthy and unhealthy is not typically where your policy draws the line for disciplinary purposes.</a:t>
            </a:r>
          </a:p>
          <a:p>
            <a:pPr marL="685800" lvl="1" indent="-342900"/>
            <a:r>
              <a:rPr lang="en-US" sz="2800" dirty="0"/>
              <a:t>How do you partner with your counseling center and domestic violence shelter to ensure consistent messaging with regard to the policy?</a:t>
            </a:r>
          </a:p>
          <a:p>
            <a:pPr marL="685800" lvl="1" indent="-342900"/>
            <a:endParaRPr lang="en-US" dirty="0" smtClean="0"/>
          </a:p>
          <a:p>
            <a:endParaRPr lang="en-US" sz="2100" dirty="0"/>
          </a:p>
          <a:p>
            <a:endParaRPr lang="en-US" sz="2100" dirty="0"/>
          </a:p>
          <a:p>
            <a:endParaRPr lang="en-US" dirty="0"/>
          </a:p>
        </p:txBody>
      </p:sp>
      <p:sp>
        <p:nvSpPr>
          <p:cNvPr id="2" name="Title 1"/>
          <p:cNvSpPr>
            <a:spLocks noGrp="1"/>
          </p:cNvSpPr>
          <p:nvPr>
            <p:ph type="title"/>
          </p:nvPr>
        </p:nvSpPr>
        <p:spPr/>
        <p:txBody>
          <a:bodyPr>
            <a:normAutofit/>
          </a:bodyPr>
          <a:lstStyle/>
          <a:p>
            <a:r>
              <a:rPr lang="en-US" dirty="0" smtClean="0"/>
              <a:t>IPV vs. Healthy Relationships</a:t>
            </a:r>
            <a:endParaRPr lang="en-US" dirty="0"/>
          </a:p>
        </p:txBody>
      </p:sp>
      <p:sp>
        <p:nvSpPr>
          <p:cNvPr id="4" name="Slide Number Placeholder 3"/>
          <p:cNvSpPr>
            <a:spLocks noGrp="1"/>
          </p:cNvSpPr>
          <p:nvPr>
            <p:ph type="sldNum" sz="quarter" idx="4"/>
          </p:nvPr>
        </p:nvSpPr>
        <p:spPr/>
        <p:txBody>
          <a:bodyPr/>
          <a:lstStyle/>
          <a:p>
            <a:fld id="{D74EEBE0-90DA-9449-945D-BE812F6254A8}" type="slidenum">
              <a:rPr lang="en-US" smtClean="0"/>
              <a:pPr/>
              <a:t>22</a:t>
            </a:fld>
            <a:endParaRPr lang="en-US" dirty="0"/>
          </a:p>
        </p:txBody>
      </p:sp>
    </p:spTree>
    <p:extLst>
      <p:ext uri="{BB962C8B-B14F-4D97-AF65-F5344CB8AC3E}">
        <p14:creationId xmlns:p14="http://schemas.microsoft.com/office/powerpoint/2010/main" val="23163383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p:txBody>
          <a:bodyPr/>
          <a:lstStyle/>
          <a:p>
            <a:fld id="{D74EEBE0-90DA-9449-945D-BE812F6254A8}" type="slidenum">
              <a:rPr lang="en-US" smtClean="0"/>
              <a:pPr/>
              <a:t>23</a:t>
            </a:fld>
            <a:endParaRPr lang="en-US" dirty="0"/>
          </a:p>
        </p:txBody>
      </p:sp>
      <p:sp>
        <p:nvSpPr>
          <p:cNvPr id="2" name="Title 1"/>
          <p:cNvSpPr>
            <a:spLocks noGrp="1"/>
          </p:cNvSpPr>
          <p:nvPr>
            <p:ph type="title"/>
          </p:nvPr>
        </p:nvSpPr>
        <p:spPr/>
        <p:txBody>
          <a:bodyPr>
            <a:normAutofit/>
          </a:bodyPr>
          <a:lstStyle/>
          <a:p>
            <a:r>
              <a:rPr lang="en-US" dirty="0" smtClean="0"/>
              <a:t>ODHE Data</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09" y="2092036"/>
            <a:ext cx="11373821" cy="4428258"/>
          </a:xfrm>
          <a:prstGeom prst="rect">
            <a:avLst/>
          </a:prstGeom>
        </p:spPr>
      </p:pic>
    </p:spTree>
    <p:extLst>
      <p:ext uri="{BB962C8B-B14F-4D97-AF65-F5344CB8AC3E}">
        <p14:creationId xmlns:p14="http://schemas.microsoft.com/office/powerpoint/2010/main" val="22796946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a:bodyPr>
          <a:lstStyle/>
          <a:p>
            <a:pPr marL="342900" indent="-342900">
              <a:buFont typeface="Arial" panose="020B0604020202020204" pitchFamily="34" charset="0"/>
              <a:buChar char="•"/>
            </a:pPr>
            <a:r>
              <a:rPr lang="en-US" sz="2400" dirty="0"/>
              <a:t>Supportive measures are important to ensure the parties can be separate and feel safe</a:t>
            </a:r>
          </a:p>
          <a:p>
            <a:pPr marL="342900" indent="-342900">
              <a:buFont typeface="Arial" panose="020B0604020202020204" pitchFamily="34" charset="0"/>
              <a:buChar char="•"/>
            </a:pPr>
            <a:r>
              <a:rPr lang="en-US" sz="2400" dirty="0"/>
              <a:t>Retaliation is often a critical concern – parties may still have a relationship</a:t>
            </a:r>
          </a:p>
          <a:p>
            <a:pPr marL="342900" indent="-342900">
              <a:buFont typeface="Arial" panose="020B0604020202020204" pitchFamily="34" charset="0"/>
              <a:buChar char="•"/>
            </a:pPr>
            <a:r>
              <a:rPr lang="en-US" sz="2400" dirty="0"/>
              <a:t>Consider whether parties need contingency plans as part of their supportive measures if safety concerns arise</a:t>
            </a:r>
          </a:p>
          <a:p>
            <a:pPr marL="342900" indent="-342900">
              <a:buFont typeface="Arial" panose="020B0604020202020204" pitchFamily="34" charset="0"/>
              <a:buChar char="•"/>
            </a:pPr>
            <a:r>
              <a:rPr lang="en-US" sz="2400" dirty="0"/>
              <a:t>Balancing third-party reports of violence and safety concerns with complainant’s refusal to participate in the process</a:t>
            </a:r>
          </a:p>
          <a:p>
            <a:pPr marL="342900" indent="-342900">
              <a:buFont typeface="Arial" panose="020B0604020202020204" pitchFamily="34" charset="0"/>
              <a:buChar char="•"/>
            </a:pPr>
            <a:r>
              <a:rPr lang="en-US" sz="2400" dirty="0"/>
              <a:t>No contact order violations as continued evidence of underlying policy violation allegation</a:t>
            </a:r>
          </a:p>
          <a:p>
            <a:pPr marL="342900" indent="-342900">
              <a:buFont typeface="Arial" panose="020B0604020202020204" pitchFamily="34" charset="0"/>
              <a:buChar char="•"/>
            </a:pPr>
            <a:r>
              <a:rPr lang="en-US" sz="2400" dirty="0"/>
              <a:t>It is not uncommon for both parties to be complainants and respondents.  Watch for this scenario and ensure you provide appropriate intake for both.</a:t>
            </a:r>
          </a:p>
          <a:p>
            <a:endParaRPr lang="en-US" sz="2100" dirty="0"/>
          </a:p>
          <a:p>
            <a:endParaRPr lang="en-US" sz="2100" dirty="0"/>
          </a:p>
          <a:p>
            <a:endParaRPr lang="en-US" dirty="0"/>
          </a:p>
        </p:txBody>
      </p:sp>
      <p:sp>
        <p:nvSpPr>
          <p:cNvPr id="2" name="Title 1"/>
          <p:cNvSpPr>
            <a:spLocks noGrp="1"/>
          </p:cNvSpPr>
          <p:nvPr>
            <p:ph type="title"/>
          </p:nvPr>
        </p:nvSpPr>
        <p:spPr/>
        <p:txBody>
          <a:bodyPr>
            <a:normAutofit fontScale="90000"/>
          </a:bodyPr>
          <a:lstStyle/>
          <a:p>
            <a:r>
              <a:rPr lang="en-US" dirty="0" smtClean="0"/>
              <a:t>Common Concerns in IPV Situations</a:t>
            </a:r>
            <a:endParaRPr lang="en-US" dirty="0"/>
          </a:p>
        </p:txBody>
      </p:sp>
      <p:sp>
        <p:nvSpPr>
          <p:cNvPr id="4" name="Slide Number Placeholder 3"/>
          <p:cNvSpPr>
            <a:spLocks noGrp="1"/>
          </p:cNvSpPr>
          <p:nvPr>
            <p:ph type="sldNum" sz="quarter" idx="4"/>
          </p:nvPr>
        </p:nvSpPr>
        <p:spPr/>
        <p:txBody>
          <a:bodyPr/>
          <a:lstStyle/>
          <a:p>
            <a:fld id="{D74EEBE0-90DA-9449-945D-BE812F6254A8}" type="slidenum">
              <a:rPr lang="en-US" smtClean="0"/>
              <a:pPr/>
              <a:t>24</a:t>
            </a:fld>
            <a:endParaRPr lang="en-US" dirty="0"/>
          </a:p>
        </p:txBody>
      </p:sp>
    </p:spTree>
    <p:extLst>
      <p:ext uri="{BB962C8B-B14F-4D97-AF65-F5344CB8AC3E}">
        <p14:creationId xmlns:p14="http://schemas.microsoft.com/office/powerpoint/2010/main" val="23827096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a:bodyPr>
          <a:lstStyle/>
          <a:p>
            <a:pPr marL="342900" indent="-342900">
              <a:buFont typeface="Arial" panose="020B0604020202020204" pitchFamily="34" charset="0"/>
              <a:buChar char="•"/>
            </a:pPr>
            <a:r>
              <a:rPr lang="en-US" sz="2800" dirty="0"/>
              <a:t>What is the relationship between the parties?  Do they agree?</a:t>
            </a:r>
          </a:p>
          <a:p>
            <a:pPr marL="342900" indent="-342900">
              <a:buFont typeface="Arial" panose="020B0604020202020204" pitchFamily="34" charset="0"/>
              <a:buChar char="•"/>
            </a:pPr>
            <a:r>
              <a:rPr lang="en-US" sz="2800" dirty="0"/>
              <a:t>What is the act of violence described?</a:t>
            </a:r>
          </a:p>
          <a:p>
            <a:pPr marL="342900" indent="-342900">
              <a:buFont typeface="Arial" panose="020B0604020202020204" pitchFamily="34" charset="0"/>
              <a:buChar char="•"/>
            </a:pPr>
            <a:r>
              <a:rPr lang="en-US" sz="2800" dirty="0"/>
              <a:t>Under what circumstances did the act of violence occur?</a:t>
            </a:r>
          </a:p>
          <a:p>
            <a:pPr marL="342900" indent="-342900">
              <a:buFont typeface="Arial" panose="020B0604020202020204" pitchFamily="34" charset="0"/>
              <a:buChar char="•"/>
            </a:pPr>
            <a:r>
              <a:rPr lang="en-US" sz="2800" dirty="0"/>
              <a:t>If the situation involved mutual combat:</a:t>
            </a:r>
          </a:p>
          <a:p>
            <a:pPr marL="685800" lvl="1" indent="-342900"/>
            <a:r>
              <a:rPr lang="en-US" sz="2800" dirty="0" smtClean="0"/>
              <a:t>Was one person the initiator and the other acting in self defense?</a:t>
            </a:r>
          </a:p>
          <a:p>
            <a:pPr marL="685800" lvl="1" indent="-342900"/>
            <a:r>
              <a:rPr lang="en-US" sz="2800" dirty="0" smtClean="0"/>
              <a:t>Should an investigation be opened against the complainant as well?</a:t>
            </a:r>
          </a:p>
          <a:p>
            <a:pPr marL="685800" lvl="1" indent="-342900"/>
            <a:endParaRPr lang="en-US" dirty="0" smtClean="0"/>
          </a:p>
          <a:p>
            <a:endParaRPr lang="en-US" sz="2100" dirty="0"/>
          </a:p>
          <a:p>
            <a:endParaRPr lang="en-US" sz="2100" dirty="0"/>
          </a:p>
          <a:p>
            <a:endParaRPr lang="en-US" dirty="0"/>
          </a:p>
        </p:txBody>
      </p:sp>
      <p:sp>
        <p:nvSpPr>
          <p:cNvPr id="2" name="Title 1"/>
          <p:cNvSpPr>
            <a:spLocks noGrp="1"/>
          </p:cNvSpPr>
          <p:nvPr>
            <p:ph type="title"/>
          </p:nvPr>
        </p:nvSpPr>
        <p:spPr/>
        <p:txBody>
          <a:bodyPr>
            <a:normAutofit/>
          </a:bodyPr>
          <a:lstStyle/>
          <a:p>
            <a:r>
              <a:rPr lang="en-US" dirty="0" smtClean="0"/>
              <a:t>IPV: Questions</a:t>
            </a:r>
            <a:endParaRPr lang="en-US" dirty="0"/>
          </a:p>
        </p:txBody>
      </p:sp>
      <p:sp>
        <p:nvSpPr>
          <p:cNvPr id="4" name="Slide Number Placeholder 3"/>
          <p:cNvSpPr>
            <a:spLocks noGrp="1"/>
          </p:cNvSpPr>
          <p:nvPr>
            <p:ph type="sldNum" sz="quarter" idx="4"/>
          </p:nvPr>
        </p:nvSpPr>
        <p:spPr/>
        <p:txBody>
          <a:bodyPr/>
          <a:lstStyle/>
          <a:p>
            <a:fld id="{D74EEBE0-90DA-9449-945D-BE812F6254A8}" type="slidenum">
              <a:rPr lang="en-US" smtClean="0"/>
              <a:pPr/>
              <a:t>25</a:t>
            </a:fld>
            <a:endParaRPr lang="en-US" dirty="0"/>
          </a:p>
        </p:txBody>
      </p:sp>
    </p:spTree>
    <p:extLst>
      <p:ext uri="{BB962C8B-B14F-4D97-AF65-F5344CB8AC3E}">
        <p14:creationId xmlns:p14="http://schemas.microsoft.com/office/powerpoint/2010/main" val="34987092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p:txBody>
          <a:bodyPr>
            <a:normAutofit/>
          </a:bodyPr>
          <a:lstStyle/>
          <a:p>
            <a:pPr>
              <a:spcBef>
                <a:spcPts val="0"/>
              </a:spcBef>
              <a:spcAft>
                <a:spcPts val="1200"/>
              </a:spcAft>
            </a:pPr>
            <a:r>
              <a:rPr lang="en-US" sz="3000" dirty="0">
                <a:solidFill>
                  <a:srgbClr val="00B0F0"/>
                </a:solidFill>
              </a:rPr>
              <a:t>“Stalking”</a:t>
            </a:r>
            <a:r>
              <a:rPr lang="en-US" sz="3000" dirty="0"/>
              <a:t> is engaging in a course of conduct directed at a specific person on the basis of sex that would cause a reasonable person with similar characteristics under similar circumstances to: </a:t>
            </a:r>
          </a:p>
          <a:p>
            <a:pPr marL="457200" indent="-342900">
              <a:spcBef>
                <a:spcPts val="0"/>
              </a:spcBef>
              <a:spcAft>
                <a:spcPts val="1200"/>
              </a:spcAft>
              <a:buFont typeface="Arial" panose="020B0604020202020204" pitchFamily="34" charset="0"/>
              <a:buChar char="•"/>
            </a:pPr>
            <a:r>
              <a:rPr lang="en-US" sz="2800" dirty="0"/>
              <a:t>Fear for the person’s safety or the safety of others; or </a:t>
            </a:r>
          </a:p>
          <a:p>
            <a:pPr marL="457200" indent="-342900">
              <a:spcBef>
                <a:spcPts val="0"/>
              </a:spcBef>
              <a:spcAft>
                <a:spcPts val="1200"/>
              </a:spcAft>
              <a:buFont typeface="Arial" panose="020B0604020202020204" pitchFamily="34" charset="0"/>
              <a:buChar char="•"/>
            </a:pPr>
            <a:r>
              <a:rPr lang="en-US" sz="2800" dirty="0"/>
              <a:t>Suffer substantial emotional distress.</a:t>
            </a:r>
          </a:p>
          <a:p>
            <a:pPr>
              <a:spcBef>
                <a:spcPts val="0"/>
              </a:spcBef>
              <a:spcAft>
                <a:spcPts val="1200"/>
              </a:spcAft>
            </a:pPr>
            <a:r>
              <a:rPr lang="en-US" sz="3000" dirty="0"/>
              <a:t>As mentioned before, to qualify under Title IX, it must be sex-based stalking. (30172 fn. 772)</a:t>
            </a:r>
          </a:p>
        </p:txBody>
      </p:sp>
      <p:sp>
        <p:nvSpPr>
          <p:cNvPr id="6" name="Title 1"/>
          <p:cNvSpPr>
            <a:spLocks noGrp="1"/>
          </p:cNvSpPr>
          <p:nvPr>
            <p:ph type="title"/>
          </p:nvPr>
        </p:nvSpPr>
        <p:spPr/>
        <p:txBody>
          <a:bodyPr>
            <a:normAutofit fontScale="90000"/>
          </a:bodyPr>
          <a:lstStyle/>
          <a:p>
            <a:r>
              <a:rPr lang="en-US" sz="3600" dirty="0"/>
              <a:t>Sexual Harassment: </a:t>
            </a:r>
            <a:br>
              <a:rPr lang="en-US" sz="3600" dirty="0"/>
            </a:br>
            <a:r>
              <a:rPr lang="en-US" sz="3600" dirty="0"/>
              <a:t>Stalking </a:t>
            </a:r>
            <a:endParaRPr lang="en-US" dirty="0"/>
          </a:p>
        </p:txBody>
      </p:sp>
      <p:sp>
        <p:nvSpPr>
          <p:cNvPr id="7" name="Footer Placeholder 6" hidden="1"/>
          <p:cNvSpPr>
            <a:spLocks noGrp="1"/>
          </p:cNvSpPr>
          <p:nvPr>
            <p:ph type="ftr" sz="quarter" idx="3"/>
          </p:nvPr>
        </p:nvSpPr>
        <p:spPr/>
        <p:txBody>
          <a:bodyPr/>
          <a:lstStyle/>
          <a:p>
            <a:pPr algn="l"/>
            <a:r>
              <a:rPr lang="en-US" dirty="0" smtClean="0"/>
              <a:t>Bricker &amp; Eckler LLP © 2020</a:t>
            </a:r>
            <a:endParaRPr lang="en-US" dirty="0"/>
          </a:p>
        </p:txBody>
      </p:sp>
      <p:sp>
        <p:nvSpPr>
          <p:cNvPr id="8" name="Slide Number Placeholder 4"/>
          <p:cNvSpPr txBox="1">
            <a:spLocks/>
          </p:cNvSpPr>
          <p:nvPr/>
        </p:nvSpPr>
        <p:spPr>
          <a:xfrm>
            <a:off x="10134600" y="6492875"/>
            <a:ext cx="438150" cy="365125"/>
          </a:xfrm>
          <a:prstGeom prst="rect">
            <a:avLst/>
          </a:prstGeom>
        </p:spPr>
        <p:txBody>
          <a:bodyPr vert="horz" lIns="91440" tIns="45720" rIns="91440" bIns="45720" rtlCol="0" anchor="ctr"/>
          <a:lstStyle>
            <a:defPPr>
              <a:defRPr lang="en-US"/>
            </a:defPPr>
            <a:lvl1pPr marL="0" algn="r" defTabSz="725714" rtl="0" eaLnBrk="1" latinLnBrk="0" hangingPunct="1">
              <a:defRPr sz="975" b="1" i="0" kern="120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725714" algn="l" defTabSz="725714" rtl="0" eaLnBrk="1" latinLnBrk="0" hangingPunct="1">
              <a:defRPr sz="2857" kern="1200">
                <a:solidFill>
                  <a:schemeClr val="tx1"/>
                </a:solidFill>
                <a:latin typeface="+mn-lt"/>
                <a:ea typeface="+mn-ea"/>
                <a:cs typeface="+mn-cs"/>
              </a:defRPr>
            </a:lvl2pPr>
            <a:lvl3pPr marL="1451427" algn="l" defTabSz="725714" rtl="0" eaLnBrk="1" latinLnBrk="0" hangingPunct="1">
              <a:defRPr sz="2857" kern="1200">
                <a:solidFill>
                  <a:schemeClr val="tx1"/>
                </a:solidFill>
                <a:latin typeface="+mn-lt"/>
                <a:ea typeface="+mn-ea"/>
                <a:cs typeface="+mn-cs"/>
              </a:defRPr>
            </a:lvl3pPr>
            <a:lvl4pPr marL="2177141" algn="l" defTabSz="725714" rtl="0" eaLnBrk="1" latinLnBrk="0" hangingPunct="1">
              <a:defRPr sz="2857" kern="1200">
                <a:solidFill>
                  <a:schemeClr val="tx1"/>
                </a:solidFill>
                <a:latin typeface="+mn-lt"/>
                <a:ea typeface="+mn-ea"/>
                <a:cs typeface="+mn-cs"/>
              </a:defRPr>
            </a:lvl4pPr>
            <a:lvl5pPr marL="2902854" algn="l" defTabSz="725714" rtl="0" eaLnBrk="1" latinLnBrk="0" hangingPunct="1">
              <a:defRPr sz="2857" kern="1200">
                <a:solidFill>
                  <a:schemeClr val="tx1"/>
                </a:solidFill>
                <a:latin typeface="+mn-lt"/>
                <a:ea typeface="+mn-ea"/>
                <a:cs typeface="+mn-cs"/>
              </a:defRPr>
            </a:lvl5pPr>
            <a:lvl6pPr marL="3628568" algn="l" defTabSz="725714" rtl="0" eaLnBrk="1" latinLnBrk="0" hangingPunct="1">
              <a:defRPr sz="2857" kern="1200">
                <a:solidFill>
                  <a:schemeClr val="tx1"/>
                </a:solidFill>
                <a:latin typeface="+mn-lt"/>
                <a:ea typeface="+mn-ea"/>
                <a:cs typeface="+mn-cs"/>
              </a:defRPr>
            </a:lvl6pPr>
            <a:lvl7pPr marL="4354281" algn="l" defTabSz="725714" rtl="0" eaLnBrk="1" latinLnBrk="0" hangingPunct="1">
              <a:defRPr sz="2857" kern="1200">
                <a:solidFill>
                  <a:schemeClr val="tx1"/>
                </a:solidFill>
                <a:latin typeface="+mn-lt"/>
                <a:ea typeface="+mn-ea"/>
                <a:cs typeface="+mn-cs"/>
              </a:defRPr>
            </a:lvl7pPr>
            <a:lvl8pPr marL="5079995" algn="l" defTabSz="725714" rtl="0" eaLnBrk="1" latinLnBrk="0" hangingPunct="1">
              <a:defRPr sz="2857" kern="1200">
                <a:solidFill>
                  <a:schemeClr val="tx1"/>
                </a:solidFill>
                <a:latin typeface="+mn-lt"/>
                <a:ea typeface="+mn-ea"/>
                <a:cs typeface="+mn-cs"/>
              </a:defRPr>
            </a:lvl8pPr>
            <a:lvl9pPr marL="5805708" algn="l" defTabSz="725714" rtl="0" eaLnBrk="1" latinLnBrk="0" hangingPunct="1">
              <a:defRPr sz="2857" kern="1200">
                <a:solidFill>
                  <a:schemeClr val="tx1"/>
                </a:solidFill>
                <a:latin typeface="+mn-lt"/>
                <a:ea typeface="+mn-ea"/>
                <a:cs typeface="+mn-cs"/>
              </a:defRPr>
            </a:lvl9pPr>
          </a:lstStyle>
          <a:p>
            <a:fld id="{2268B489-3880-4EF0-AEB8-F6FDF431A241}" type="slidenum">
              <a:rPr lang="en-US" sz="1100">
                <a:solidFill>
                  <a:srgbClr val="00355F"/>
                </a:solidFill>
              </a:rPr>
              <a:pPr/>
              <a:t>26</a:t>
            </a:fld>
            <a:endParaRPr lang="en-US" sz="1100" dirty="0">
              <a:solidFill>
                <a:srgbClr val="00355F"/>
              </a:solidFill>
            </a:endParaRPr>
          </a:p>
        </p:txBody>
      </p:sp>
    </p:spTree>
    <p:extLst>
      <p:ext uri="{BB962C8B-B14F-4D97-AF65-F5344CB8AC3E}">
        <p14:creationId xmlns:p14="http://schemas.microsoft.com/office/powerpoint/2010/main" val="60949828"/>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p:txBody>
          <a:bodyPr/>
          <a:lstStyle/>
          <a:p>
            <a:pPr>
              <a:spcBef>
                <a:spcPts val="0"/>
              </a:spcBef>
              <a:spcAft>
                <a:spcPts val="1800"/>
              </a:spcAft>
            </a:pPr>
            <a:r>
              <a:rPr lang="en-US" sz="3000" dirty="0"/>
              <a:t>“Course of Conduct”</a:t>
            </a:r>
          </a:p>
          <a:p>
            <a:pPr marL="571500" indent="-400050">
              <a:spcBef>
                <a:spcPts val="0"/>
              </a:spcBef>
              <a:spcAft>
                <a:spcPts val="1800"/>
              </a:spcAft>
              <a:buFont typeface="Arial" panose="020B0604020202020204" pitchFamily="34" charset="0"/>
              <a:buChar char="•"/>
            </a:pPr>
            <a:r>
              <a:rPr lang="en-US" sz="3000" dirty="0"/>
              <a:t>Under VAWA regulations: means </a:t>
            </a:r>
            <a:r>
              <a:rPr lang="en-US" sz="3000" b="1" u="sng" dirty="0"/>
              <a:t>two or more acts</a:t>
            </a:r>
            <a:r>
              <a:rPr lang="en-US" sz="3000" dirty="0"/>
              <a:t>, including, but not limited to, acts in which the stalker directly, indirectly, or through third parties, by any action, method, device, or means, follows, monitors, observes, surveils, threatens, or communicates to or about a person, or interferes with a person's property.</a:t>
            </a:r>
          </a:p>
          <a:p>
            <a:endParaRPr lang="en-US" dirty="0"/>
          </a:p>
        </p:txBody>
      </p:sp>
      <p:sp>
        <p:nvSpPr>
          <p:cNvPr id="6" name="Title 1"/>
          <p:cNvSpPr>
            <a:spLocks noGrp="1"/>
          </p:cNvSpPr>
          <p:nvPr>
            <p:ph type="title"/>
          </p:nvPr>
        </p:nvSpPr>
        <p:spPr/>
        <p:txBody>
          <a:bodyPr/>
          <a:lstStyle/>
          <a:p>
            <a:r>
              <a:rPr lang="en-US" sz="3600" spc="-60" dirty="0"/>
              <a:t>Stalking: Course of Conduct</a:t>
            </a:r>
            <a:endParaRPr lang="en-US" spc="-60" dirty="0"/>
          </a:p>
        </p:txBody>
      </p:sp>
      <p:sp>
        <p:nvSpPr>
          <p:cNvPr id="7" name="Footer Placeholder 6" hidden="1"/>
          <p:cNvSpPr>
            <a:spLocks noGrp="1"/>
          </p:cNvSpPr>
          <p:nvPr>
            <p:ph type="ftr" sz="quarter" idx="3"/>
          </p:nvPr>
        </p:nvSpPr>
        <p:spPr/>
        <p:txBody>
          <a:bodyPr/>
          <a:lstStyle/>
          <a:p>
            <a:pPr algn="l"/>
            <a:r>
              <a:rPr lang="en-US" dirty="0" smtClean="0"/>
              <a:t>Bricker &amp; Eckler LLP © 2020</a:t>
            </a:r>
            <a:endParaRPr lang="en-US" dirty="0"/>
          </a:p>
        </p:txBody>
      </p:sp>
      <p:sp>
        <p:nvSpPr>
          <p:cNvPr id="8" name="Slide Number Placeholder 4"/>
          <p:cNvSpPr txBox="1">
            <a:spLocks/>
          </p:cNvSpPr>
          <p:nvPr/>
        </p:nvSpPr>
        <p:spPr>
          <a:xfrm>
            <a:off x="10134600" y="6492875"/>
            <a:ext cx="438150" cy="365125"/>
          </a:xfrm>
          <a:prstGeom prst="rect">
            <a:avLst/>
          </a:prstGeom>
        </p:spPr>
        <p:txBody>
          <a:bodyPr vert="horz" lIns="91440" tIns="45720" rIns="91440" bIns="45720" rtlCol="0" anchor="ctr"/>
          <a:lstStyle>
            <a:defPPr>
              <a:defRPr lang="en-US"/>
            </a:defPPr>
            <a:lvl1pPr marL="0" algn="r" defTabSz="725714" rtl="0" eaLnBrk="1" latinLnBrk="0" hangingPunct="1">
              <a:defRPr sz="975" b="1" i="0" kern="120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725714" algn="l" defTabSz="725714" rtl="0" eaLnBrk="1" latinLnBrk="0" hangingPunct="1">
              <a:defRPr sz="2857" kern="1200">
                <a:solidFill>
                  <a:schemeClr val="tx1"/>
                </a:solidFill>
                <a:latin typeface="+mn-lt"/>
                <a:ea typeface="+mn-ea"/>
                <a:cs typeface="+mn-cs"/>
              </a:defRPr>
            </a:lvl2pPr>
            <a:lvl3pPr marL="1451427" algn="l" defTabSz="725714" rtl="0" eaLnBrk="1" latinLnBrk="0" hangingPunct="1">
              <a:defRPr sz="2857" kern="1200">
                <a:solidFill>
                  <a:schemeClr val="tx1"/>
                </a:solidFill>
                <a:latin typeface="+mn-lt"/>
                <a:ea typeface="+mn-ea"/>
                <a:cs typeface="+mn-cs"/>
              </a:defRPr>
            </a:lvl3pPr>
            <a:lvl4pPr marL="2177141" algn="l" defTabSz="725714" rtl="0" eaLnBrk="1" latinLnBrk="0" hangingPunct="1">
              <a:defRPr sz="2857" kern="1200">
                <a:solidFill>
                  <a:schemeClr val="tx1"/>
                </a:solidFill>
                <a:latin typeface="+mn-lt"/>
                <a:ea typeface="+mn-ea"/>
                <a:cs typeface="+mn-cs"/>
              </a:defRPr>
            </a:lvl4pPr>
            <a:lvl5pPr marL="2902854" algn="l" defTabSz="725714" rtl="0" eaLnBrk="1" latinLnBrk="0" hangingPunct="1">
              <a:defRPr sz="2857" kern="1200">
                <a:solidFill>
                  <a:schemeClr val="tx1"/>
                </a:solidFill>
                <a:latin typeface="+mn-lt"/>
                <a:ea typeface="+mn-ea"/>
                <a:cs typeface="+mn-cs"/>
              </a:defRPr>
            </a:lvl5pPr>
            <a:lvl6pPr marL="3628568" algn="l" defTabSz="725714" rtl="0" eaLnBrk="1" latinLnBrk="0" hangingPunct="1">
              <a:defRPr sz="2857" kern="1200">
                <a:solidFill>
                  <a:schemeClr val="tx1"/>
                </a:solidFill>
                <a:latin typeface="+mn-lt"/>
                <a:ea typeface="+mn-ea"/>
                <a:cs typeface="+mn-cs"/>
              </a:defRPr>
            </a:lvl6pPr>
            <a:lvl7pPr marL="4354281" algn="l" defTabSz="725714" rtl="0" eaLnBrk="1" latinLnBrk="0" hangingPunct="1">
              <a:defRPr sz="2857" kern="1200">
                <a:solidFill>
                  <a:schemeClr val="tx1"/>
                </a:solidFill>
                <a:latin typeface="+mn-lt"/>
                <a:ea typeface="+mn-ea"/>
                <a:cs typeface="+mn-cs"/>
              </a:defRPr>
            </a:lvl7pPr>
            <a:lvl8pPr marL="5079995" algn="l" defTabSz="725714" rtl="0" eaLnBrk="1" latinLnBrk="0" hangingPunct="1">
              <a:defRPr sz="2857" kern="1200">
                <a:solidFill>
                  <a:schemeClr val="tx1"/>
                </a:solidFill>
                <a:latin typeface="+mn-lt"/>
                <a:ea typeface="+mn-ea"/>
                <a:cs typeface="+mn-cs"/>
              </a:defRPr>
            </a:lvl8pPr>
            <a:lvl9pPr marL="5805708" algn="l" defTabSz="725714" rtl="0" eaLnBrk="1" latinLnBrk="0" hangingPunct="1">
              <a:defRPr sz="2857" kern="1200">
                <a:solidFill>
                  <a:schemeClr val="tx1"/>
                </a:solidFill>
                <a:latin typeface="+mn-lt"/>
                <a:ea typeface="+mn-ea"/>
                <a:cs typeface="+mn-cs"/>
              </a:defRPr>
            </a:lvl9pPr>
          </a:lstStyle>
          <a:p>
            <a:fld id="{2268B489-3880-4EF0-AEB8-F6FDF431A241}" type="slidenum">
              <a:rPr lang="en-US" sz="1100">
                <a:solidFill>
                  <a:srgbClr val="00355F"/>
                </a:solidFill>
              </a:rPr>
              <a:pPr/>
              <a:t>27</a:t>
            </a:fld>
            <a:endParaRPr lang="en-US" sz="1100" dirty="0">
              <a:solidFill>
                <a:srgbClr val="00355F"/>
              </a:solidFill>
            </a:endParaRPr>
          </a:p>
        </p:txBody>
      </p:sp>
    </p:spTree>
    <p:extLst>
      <p:ext uri="{BB962C8B-B14F-4D97-AF65-F5344CB8AC3E}">
        <p14:creationId xmlns:p14="http://schemas.microsoft.com/office/powerpoint/2010/main" val="2935598085"/>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p:txBody>
          <a:bodyPr/>
          <a:lstStyle/>
          <a:p>
            <a:pPr>
              <a:spcBef>
                <a:spcPts val="0"/>
              </a:spcBef>
              <a:spcAft>
                <a:spcPts val="2400"/>
              </a:spcAft>
            </a:pPr>
            <a:r>
              <a:rPr lang="en-US" sz="3300" dirty="0"/>
              <a:t>“Reasonable person”</a:t>
            </a:r>
          </a:p>
          <a:p>
            <a:pPr>
              <a:spcBef>
                <a:spcPts val="0"/>
              </a:spcBef>
              <a:spcAft>
                <a:spcPts val="1800"/>
              </a:spcAft>
            </a:pPr>
            <a:r>
              <a:rPr lang="en-US" sz="3300" dirty="0"/>
              <a:t>Under VAWA regulations: means a reasonable person under similar circumstances and with similar identities to the victim.</a:t>
            </a:r>
          </a:p>
          <a:p>
            <a:endParaRPr lang="en-US" dirty="0"/>
          </a:p>
        </p:txBody>
      </p:sp>
      <p:sp>
        <p:nvSpPr>
          <p:cNvPr id="6" name="Title 1"/>
          <p:cNvSpPr>
            <a:spLocks noGrp="1"/>
          </p:cNvSpPr>
          <p:nvPr>
            <p:ph type="title"/>
          </p:nvPr>
        </p:nvSpPr>
        <p:spPr/>
        <p:txBody>
          <a:bodyPr/>
          <a:lstStyle/>
          <a:p>
            <a:r>
              <a:rPr lang="en-US" sz="3600" spc="-80" dirty="0"/>
              <a:t>Stalking: Reasonable Person</a:t>
            </a:r>
            <a:endParaRPr lang="en-US" spc="-80" dirty="0"/>
          </a:p>
        </p:txBody>
      </p:sp>
      <p:sp>
        <p:nvSpPr>
          <p:cNvPr id="7" name="Footer Placeholder 6"/>
          <p:cNvSpPr>
            <a:spLocks noGrp="1"/>
          </p:cNvSpPr>
          <p:nvPr>
            <p:ph type="ftr" sz="quarter" idx="3"/>
          </p:nvPr>
        </p:nvSpPr>
        <p:spPr/>
        <p:txBody>
          <a:bodyPr/>
          <a:lstStyle/>
          <a:p>
            <a:pPr algn="l"/>
            <a:r>
              <a:rPr lang="en-US" dirty="0" smtClean="0"/>
              <a:t>Bricker &amp; Eckler LLP © 2020</a:t>
            </a:r>
            <a:endParaRPr lang="en-US" dirty="0"/>
          </a:p>
        </p:txBody>
      </p:sp>
      <p:sp>
        <p:nvSpPr>
          <p:cNvPr id="8" name="Slide Number Placeholder 4"/>
          <p:cNvSpPr txBox="1">
            <a:spLocks/>
          </p:cNvSpPr>
          <p:nvPr/>
        </p:nvSpPr>
        <p:spPr>
          <a:xfrm>
            <a:off x="10134600" y="6492875"/>
            <a:ext cx="438150" cy="365125"/>
          </a:xfrm>
          <a:prstGeom prst="rect">
            <a:avLst/>
          </a:prstGeom>
        </p:spPr>
        <p:txBody>
          <a:bodyPr vert="horz" lIns="91440" tIns="45720" rIns="91440" bIns="45720" rtlCol="0" anchor="ctr"/>
          <a:lstStyle>
            <a:defPPr>
              <a:defRPr lang="en-US"/>
            </a:defPPr>
            <a:lvl1pPr marL="0" algn="r" defTabSz="725714" rtl="0" eaLnBrk="1" latinLnBrk="0" hangingPunct="1">
              <a:defRPr sz="975" b="1" i="0" kern="120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725714" algn="l" defTabSz="725714" rtl="0" eaLnBrk="1" latinLnBrk="0" hangingPunct="1">
              <a:defRPr sz="2857" kern="1200">
                <a:solidFill>
                  <a:schemeClr val="tx1"/>
                </a:solidFill>
                <a:latin typeface="+mn-lt"/>
                <a:ea typeface="+mn-ea"/>
                <a:cs typeface="+mn-cs"/>
              </a:defRPr>
            </a:lvl2pPr>
            <a:lvl3pPr marL="1451427" algn="l" defTabSz="725714" rtl="0" eaLnBrk="1" latinLnBrk="0" hangingPunct="1">
              <a:defRPr sz="2857" kern="1200">
                <a:solidFill>
                  <a:schemeClr val="tx1"/>
                </a:solidFill>
                <a:latin typeface="+mn-lt"/>
                <a:ea typeface="+mn-ea"/>
                <a:cs typeface="+mn-cs"/>
              </a:defRPr>
            </a:lvl3pPr>
            <a:lvl4pPr marL="2177141" algn="l" defTabSz="725714" rtl="0" eaLnBrk="1" latinLnBrk="0" hangingPunct="1">
              <a:defRPr sz="2857" kern="1200">
                <a:solidFill>
                  <a:schemeClr val="tx1"/>
                </a:solidFill>
                <a:latin typeface="+mn-lt"/>
                <a:ea typeface="+mn-ea"/>
                <a:cs typeface="+mn-cs"/>
              </a:defRPr>
            </a:lvl4pPr>
            <a:lvl5pPr marL="2902854" algn="l" defTabSz="725714" rtl="0" eaLnBrk="1" latinLnBrk="0" hangingPunct="1">
              <a:defRPr sz="2857" kern="1200">
                <a:solidFill>
                  <a:schemeClr val="tx1"/>
                </a:solidFill>
                <a:latin typeface="+mn-lt"/>
                <a:ea typeface="+mn-ea"/>
                <a:cs typeface="+mn-cs"/>
              </a:defRPr>
            </a:lvl5pPr>
            <a:lvl6pPr marL="3628568" algn="l" defTabSz="725714" rtl="0" eaLnBrk="1" latinLnBrk="0" hangingPunct="1">
              <a:defRPr sz="2857" kern="1200">
                <a:solidFill>
                  <a:schemeClr val="tx1"/>
                </a:solidFill>
                <a:latin typeface="+mn-lt"/>
                <a:ea typeface="+mn-ea"/>
                <a:cs typeface="+mn-cs"/>
              </a:defRPr>
            </a:lvl6pPr>
            <a:lvl7pPr marL="4354281" algn="l" defTabSz="725714" rtl="0" eaLnBrk="1" latinLnBrk="0" hangingPunct="1">
              <a:defRPr sz="2857" kern="1200">
                <a:solidFill>
                  <a:schemeClr val="tx1"/>
                </a:solidFill>
                <a:latin typeface="+mn-lt"/>
                <a:ea typeface="+mn-ea"/>
                <a:cs typeface="+mn-cs"/>
              </a:defRPr>
            </a:lvl7pPr>
            <a:lvl8pPr marL="5079995" algn="l" defTabSz="725714" rtl="0" eaLnBrk="1" latinLnBrk="0" hangingPunct="1">
              <a:defRPr sz="2857" kern="1200">
                <a:solidFill>
                  <a:schemeClr val="tx1"/>
                </a:solidFill>
                <a:latin typeface="+mn-lt"/>
                <a:ea typeface="+mn-ea"/>
                <a:cs typeface="+mn-cs"/>
              </a:defRPr>
            </a:lvl8pPr>
            <a:lvl9pPr marL="5805708" algn="l" defTabSz="725714" rtl="0" eaLnBrk="1" latinLnBrk="0" hangingPunct="1">
              <a:defRPr sz="2857" kern="1200">
                <a:solidFill>
                  <a:schemeClr val="tx1"/>
                </a:solidFill>
                <a:latin typeface="+mn-lt"/>
                <a:ea typeface="+mn-ea"/>
                <a:cs typeface="+mn-cs"/>
              </a:defRPr>
            </a:lvl9pPr>
          </a:lstStyle>
          <a:p>
            <a:fld id="{2268B489-3880-4EF0-AEB8-F6FDF431A241}" type="slidenum">
              <a:rPr lang="en-US" sz="1100">
                <a:solidFill>
                  <a:srgbClr val="00355F"/>
                </a:solidFill>
              </a:rPr>
              <a:pPr/>
              <a:t>28</a:t>
            </a:fld>
            <a:endParaRPr lang="en-US" sz="1100" dirty="0">
              <a:solidFill>
                <a:srgbClr val="00355F"/>
              </a:solidFill>
            </a:endParaRPr>
          </a:p>
        </p:txBody>
      </p:sp>
    </p:spTree>
    <p:extLst>
      <p:ext uri="{BB962C8B-B14F-4D97-AF65-F5344CB8AC3E}">
        <p14:creationId xmlns:p14="http://schemas.microsoft.com/office/powerpoint/2010/main" val="125042332"/>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7"/>
          <p:cNvSpPr>
            <a:spLocks noGrp="1"/>
          </p:cNvSpPr>
          <p:nvPr>
            <p:ph type="body" sz="quarter" idx="4294967295"/>
          </p:nvPr>
        </p:nvSpPr>
        <p:spPr>
          <a:xfrm>
            <a:off x="555625" y="1685366"/>
            <a:ext cx="11122025" cy="4686860"/>
          </a:xfrm>
          <a:prstGeom prst="rect">
            <a:avLst/>
          </a:prstGeom>
        </p:spPr>
        <p:txBody>
          <a:bodyPr>
            <a:normAutofit/>
          </a:bodyPr>
          <a:lstStyle/>
          <a:p>
            <a:pPr marL="457200" indent="-457200">
              <a:buFont typeface="Arial" panose="020B0604020202020204" pitchFamily="34" charset="0"/>
              <a:buChar char="•"/>
            </a:pPr>
            <a:r>
              <a:rPr lang="en-US" sz="3200" dirty="0" smtClean="0"/>
              <a:t>Yes, you have permission to post these materials on your website as required by 34 C.F.R. 106.45(b)(10)(i)(D).</a:t>
            </a:r>
            <a:endParaRPr lang="en-US" sz="3200" dirty="0"/>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b="1" dirty="0" smtClean="0"/>
          </a:p>
          <a:p>
            <a:pPr marL="914400" lvl="1" indent="-457200"/>
            <a:endParaRPr lang="en-US" dirty="0"/>
          </a:p>
          <a:p>
            <a:pPr marL="457200" indent="-457200">
              <a:buFont typeface="Arial" panose="020B0604020202020204" pitchFamily="34" charset="0"/>
              <a:buChar char="•"/>
            </a:pPr>
            <a:endParaRPr lang="en-US" dirty="0" smtClean="0"/>
          </a:p>
        </p:txBody>
      </p:sp>
      <p:sp>
        <p:nvSpPr>
          <p:cNvPr id="2" name="Title 1"/>
          <p:cNvSpPr>
            <a:spLocks noGrp="1"/>
          </p:cNvSpPr>
          <p:nvPr>
            <p:ph type="title"/>
          </p:nvPr>
        </p:nvSpPr>
        <p:spPr/>
        <p:txBody>
          <a:bodyPr>
            <a:normAutofit/>
          </a:bodyPr>
          <a:lstStyle/>
          <a:p>
            <a:r>
              <a:rPr lang="en-US" dirty="0" smtClean="0"/>
              <a:t>Posting These Materials</a:t>
            </a:r>
            <a:endParaRPr lang="en-US" dirty="0"/>
          </a:p>
        </p:txBody>
      </p:sp>
      <p:sp>
        <p:nvSpPr>
          <p:cNvPr id="4" name="Slide Number Placeholder 3"/>
          <p:cNvSpPr>
            <a:spLocks noGrp="1"/>
          </p:cNvSpPr>
          <p:nvPr>
            <p:ph type="sldNum" sz="quarter" idx="4"/>
          </p:nvPr>
        </p:nvSpPr>
        <p:spPr/>
        <p:txBody>
          <a:bodyPr/>
          <a:lstStyle/>
          <a:p>
            <a:fld id="{D74EEBE0-90DA-9449-945D-BE812F6254A8}" type="slidenum">
              <a:rPr lang="en-US" smtClean="0">
                <a:solidFill>
                  <a:srgbClr val="588AB6"/>
                </a:solidFill>
              </a:rPr>
              <a:pPr/>
              <a:t>2</a:t>
            </a:fld>
            <a:endParaRPr lang="en-US" dirty="0">
              <a:solidFill>
                <a:srgbClr val="588AB6"/>
              </a:solidFill>
            </a:endParaRPr>
          </a:p>
        </p:txBody>
      </p:sp>
    </p:spTree>
    <p:extLst>
      <p:ext uri="{BB962C8B-B14F-4D97-AF65-F5344CB8AC3E}">
        <p14:creationId xmlns:p14="http://schemas.microsoft.com/office/powerpoint/2010/main" val="287037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7"/>
          </p:nvPr>
        </p:nvSpPr>
        <p:spPr/>
        <p:txBody>
          <a:bodyPr/>
          <a:lstStyle/>
          <a:p>
            <a:pPr>
              <a:spcBef>
                <a:spcPts val="0"/>
              </a:spcBef>
              <a:spcAft>
                <a:spcPts val="2400"/>
              </a:spcAft>
            </a:pPr>
            <a:r>
              <a:rPr lang="en-US" sz="3200" dirty="0"/>
              <a:t>“Substantial emotional distress”</a:t>
            </a:r>
          </a:p>
          <a:p>
            <a:pPr>
              <a:spcBef>
                <a:spcPts val="0"/>
              </a:spcBef>
              <a:spcAft>
                <a:spcPts val="2400"/>
              </a:spcAft>
            </a:pPr>
            <a:r>
              <a:rPr lang="en-US" sz="3200" dirty="0"/>
              <a:t>Under VAWA regulations: means significant mental suffering or anguish that may, but does not necessarily, require medical or other professional treatment or counseling.</a:t>
            </a:r>
          </a:p>
          <a:p>
            <a:pPr>
              <a:spcBef>
                <a:spcPts val="0"/>
              </a:spcBef>
              <a:spcAft>
                <a:spcPts val="2400"/>
              </a:spcAft>
            </a:pPr>
            <a:endParaRPr lang="en-US" dirty="0"/>
          </a:p>
        </p:txBody>
      </p:sp>
      <p:sp>
        <p:nvSpPr>
          <p:cNvPr id="6" name="Title 1"/>
          <p:cNvSpPr>
            <a:spLocks noGrp="1"/>
          </p:cNvSpPr>
          <p:nvPr>
            <p:ph type="title"/>
          </p:nvPr>
        </p:nvSpPr>
        <p:spPr/>
        <p:txBody>
          <a:bodyPr>
            <a:noAutofit/>
          </a:bodyPr>
          <a:lstStyle/>
          <a:p>
            <a:pPr>
              <a:lnSpc>
                <a:spcPts val="4000"/>
              </a:lnSpc>
            </a:pPr>
            <a:r>
              <a:rPr lang="en-US" sz="4000" spc="-80" dirty="0"/>
              <a:t>Stalking: Substantial Emotional Distress</a:t>
            </a:r>
          </a:p>
        </p:txBody>
      </p:sp>
      <p:sp>
        <p:nvSpPr>
          <p:cNvPr id="7" name="Footer Placeholder 6"/>
          <p:cNvSpPr>
            <a:spLocks noGrp="1"/>
          </p:cNvSpPr>
          <p:nvPr>
            <p:ph type="ftr" sz="quarter" idx="3"/>
          </p:nvPr>
        </p:nvSpPr>
        <p:spPr/>
        <p:txBody>
          <a:bodyPr/>
          <a:lstStyle/>
          <a:p>
            <a:pPr algn="l"/>
            <a:r>
              <a:rPr lang="en-US" dirty="0" smtClean="0"/>
              <a:t>Bricker &amp; Eckler LLP © 2020</a:t>
            </a:r>
            <a:endParaRPr lang="en-US" dirty="0"/>
          </a:p>
        </p:txBody>
      </p:sp>
      <p:sp>
        <p:nvSpPr>
          <p:cNvPr id="8" name="Slide Number Placeholder 4"/>
          <p:cNvSpPr txBox="1">
            <a:spLocks/>
          </p:cNvSpPr>
          <p:nvPr/>
        </p:nvSpPr>
        <p:spPr>
          <a:xfrm>
            <a:off x="10134600" y="6492875"/>
            <a:ext cx="438150" cy="365125"/>
          </a:xfrm>
          <a:prstGeom prst="rect">
            <a:avLst/>
          </a:prstGeom>
        </p:spPr>
        <p:txBody>
          <a:bodyPr vert="horz" lIns="91440" tIns="45720" rIns="91440" bIns="45720" rtlCol="0" anchor="ctr"/>
          <a:lstStyle>
            <a:defPPr>
              <a:defRPr lang="en-US"/>
            </a:defPPr>
            <a:lvl1pPr marL="0" algn="r" defTabSz="725714" rtl="0" eaLnBrk="1" latinLnBrk="0" hangingPunct="1">
              <a:defRPr sz="975" b="1" i="0" kern="120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725714" algn="l" defTabSz="725714" rtl="0" eaLnBrk="1" latinLnBrk="0" hangingPunct="1">
              <a:defRPr sz="2857" kern="1200">
                <a:solidFill>
                  <a:schemeClr val="tx1"/>
                </a:solidFill>
                <a:latin typeface="+mn-lt"/>
                <a:ea typeface="+mn-ea"/>
                <a:cs typeface="+mn-cs"/>
              </a:defRPr>
            </a:lvl2pPr>
            <a:lvl3pPr marL="1451427" algn="l" defTabSz="725714" rtl="0" eaLnBrk="1" latinLnBrk="0" hangingPunct="1">
              <a:defRPr sz="2857" kern="1200">
                <a:solidFill>
                  <a:schemeClr val="tx1"/>
                </a:solidFill>
                <a:latin typeface="+mn-lt"/>
                <a:ea typeface="+mn-ea"/>
                <a:cs typeface="+mn-cs"/>
              </a:defRPr>
            </a:lvl3pPr>
            <a:lvl4pPr marL="2177141" algn="l" defTabSz="725714" rtl="0" eaLnBrk="1" latinLnBrk="0" hangingPunct="1">
              <a:defRPr sz="2857" kern="1200">
                <a:solidFill>
                  <a:schemeClr val="tx1"/>
                </a:solidFill>
                <a:latin typeface="+mn-lt"/>
                <a:ea typeface="+mn-ea"/>
                <a:cs typeface="+mn-cs"/>
              </a:defRPr>
            </a:lvl4pPr>
            <a:lvl5pPr marL="2902854" algn="l" defTabSz="725714" rtl="0" eaLnBrk="1" latinLnBrk="0" hangingPunct="1">
              <a:defRPr sz="2857" kern="1200">
                <a:solidFill>
                  <a:schemeClr val="tx1"/>
                </a:solidFill>
                <a:latin typeface="+mn-lt"/>
                <a:ea typeface="+mn-ea"/>
                <a:cs typeface="+mn-cs"/>
              </a:defRPr>
            </a:lvl5pPr>
            <a:lvl6pPr marL="3628568" algn="l" defTabSz="725714" rtl="0" eaLnBrk="1" latinLnBrk="0" hangingPunct="1">
              <a:defRPr sz="2857" kern="1200">
                <a:solidFill>
                  <a:schemeClr val="tx1"/>
                </a:solidFill>
                <a:latin typeface="+mn-lt"/>
                <a:ea typeface="+mn-ea"/>
                <a:cs typeface="+mn-cs"/>
              </a:defRPr>
            </a:lvl6pPr>
            <a:lvl7pPr marL="4354281" algn="l" defTabSz="725714" rtl="0" eaLnBrk="1" latinLnBrk="0" hangingPunct="1">
              <a:defRPr sz="2857" kern="1200">
                <a:solidFill>
                  <a:schemeClr val="tx1"/>
                </a:solidFill>
                <a:latin typeface="+mn-lt"/>
                <a:ea typeface="+mn-ea"/>
                <a:cs typeface="+mn-cs"/>
              </a:defRPr>
            </a:lvl7pPr>
            <a:lvl8pPr marL="5079995" algn="l" defTabSz="725714" rtl="0" eaLnBrk="1" latinLnBrk="0" hangingPunct="1">
              <a:defRPr sz="2857" kern="1200">
                <a:solidFill>
                  <a:schemeClr val="tx1"/>
                </a:solidFill>
                <a:latin typeface="+mn-lt"/>
                <a:ea typeface="+mn-ea"/>
                <a:cs typeface="+mn-cs"/>
              </a:defRPr>
            </a:lvl8pPr>
            <a:lvl9pPr marL="5805708" algn="l" defTabSz="725714" rtl="0" eaLnBrk="1" latinLnBrk="0" hangingPunct="1">
              <a:defRPr sz="2857" kern="1200">
                <a:solidFill>
                  <a:schemeClr val="tx1"/>
                </a:solidFill>
                <a:latin typeface="+mn-lt"/>
                <a:ea typeface="+mn-ea"/>
                <a:cs typeface="+mn-cs"/>
              </a:defRPr>
            </a:lvl9pPr>
          </a:lstStyle>
          <a:p>
            <a:fld id="{2268B489-3880-4EF0-AEB8-F6FDF431A241}" type="slidenum">
              <a:rPr lang="en-US" sz="1100">
                <a:solidFill>
                  <a:srgbClr val="00355F"/>
                </a:solidFill>
              </a:rPr>
              <a:pPr/>
              <a:t>29</a:t>
            </a:fld>
            <a:endParaRPr lang="en-US" sz="1100" dirty="0">
              <a:solidFill>
                <a:srgbClr val="00355F"/>
              </a:solidFill>
            </a:endParaRPr>
          </a:p>
        </p:txBody>
      </p:sp>
    </p:spTree>
    <p:extLst>
      <p:ext uri="{BB962C8B-B14F-4D97-AF65-F5344CB8AC3E}">
        <p14:creationId xmlns:p14="http://schemas.microsoft.com/office/powerpoint/2010/main" val="1031820765"/>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extBox 4"/>
          <p:cNvSpPr txBox="1"/>
          <p:nvPr/>
        </p:nvSpPr>
        <p:spPr>
          <a:xfrm>
            <a:off x="2895600" y="5200652"/>
            <a:ext cx="6457950" cy="710451"/>
          </a:xfrm>
          <a:prstGeom prst="rect">
            <a:avLst/>
          </a:prstGeom>
          <a:noFill/>
        </p:spPr>
        <p:txBody>
          <a:bodyPr wrap="square" rtlCol="0">
            <a:spAutoFit/>
          </a:bodyPr>
          <a:lstStyle/>
          <a:p>
            <a:pPr marL="257175" indent="-257175">
              <a:spcAft>
                <a:spcPts val="450"/>
              </a:spcAft>
              <a:buFont typeface="Arial" panose="020B0604020202020204" pitchFamily="34" charset="0"/>
              <a:buChar char="•"/>
            </a:pPr>
            <a:r>
              <a:rPr lang="en-US" sz="1200" dirty="0">
                <a:latin typeface="Arial Narrow" panose="020B0606020202030204" pitchFamily="34" charset="0"/>
              </a:rPr>
              <a:t>First statistic:  </a:t>
            </a:r>
            <a:r>
              <a:rPr lang="en-US" sz="1200" dirty="0" smtClean="0">
                <a:latin typeface="Arial Narrow" panose="020B0606020202030204" pitchFamily="34" charset="0"/>
              </a:rPr>
              <a:t>U.S. Department of Justice, Bureau of Justice Statistics, “Stalking Victimization, 2019” published February 2022.</a:t>
            </a:r>
            <a:endParaRPr lang="en-US" sz="1200" dirty="0">
              <a:latin typeface="Arial Narrow" panose="020B0606020202030204" pitchFamily="34" charset="0"/>
            </a:endParaRPr>
          </a:p>
          <a:p>
            <a:pPr marL="257175" indent="-257175">
              <a:spcAft>
                <a:spcPts val="450"/>
              </a:spcAft>
              <a:buFont typeface="Arial" panose="020B0604020202020204" pitchFamily="34" charset="0"/>
              <a:buChar char="•"/>
            </a:pPr>
            <a:r>
              <a:rPr lang="en-US" sz="1200" dirty="0">
                <a:latin typeface="Arial Narrow" panose="020B0606020202030204" pitchFamily="34" charset="0"/>
              </a:rPr>
              <a:t>Second and third statistics:  CDC “Preventing Stalking” fact sheet, accessed </a:t>
            </a:r>
            <a:r>
              <a:rPr lang="en-US" sz="1200" dirty="0" smtClean="0">
                <a:latin typeface="Arial Narrow" panose="020B0606020202030204" pitchFamily="34" charset="0"/>
              </a:rPr>
              <a:t>October 29, 2022.</a:t>
            </a:r>
            <a:endParaRPr lang="en-US" sz="1200" dirty="0">
              <a:latin typeface="Arial Narrow" panose="020B0606020202030204" pitchFamily="34" charset="0"/>
              <a:ea typeface="Segoe UI" panose="020B0502040204020203" pitchFamily="34" charset="0"/>
              <a:cs typeface="Segoe UI" panose="020B0502040204020203" pitchFamily="34" charset="0"/>
            </a:endParaRPr>
          </a:p>
        </p:txBody>
      </p:sp>
      <p:sp>
        <p:nvSpPr>
          <p:cNvPr id="3" name="Text Placeholder 2"/>
          <p:cNvSpPr>
            <a:spLocks noGrp="1"/>
          </p:cNvSpPr>
          <p:nvPr>
            <p:ph type="body" sz="quarter" idx="17"/>
          </p:nvPr>
        </p:nvSpPr>
        <p:spPr>
          <a:xfrm>
            <a:off x="555457" y="1944909"/>
            <a:ext cx="11040797" cy="3141442"/>
          </a:xfrm>
        </p:spPr>
        <p:txBody>
          <a:bodyPr/>
          <a:lstStyle/>
          <a:p>
            <a:pPr marL="342900" indent="-342900">
              <a:spcBef>
                <a:spcPts val="0"/>
              </a:spcBef>
              <a:spcAft>
                <a:spcPts val="1350"/>
              </a:spcAft>
              <a:buClr>
                <a:schemeClr val="bg2"/>
              </a:buClr>
            </a:pPr>
            <a:r>
              <a:rPr lang="en-US" sz="2400" dirty="0" smtClean="0">
                <a:solidFill>
                  <a:srgbClr val="960000"/>
                </a:solidFill>
                <a:ea typeface="Segoe UI" panose="020B0502040204020203" pitchFamily="34" charset="0"/>
              </a:rPr>
              <a:t>3.4 million </a:t>
            </a:r>
            <a:r>
              <a:rPr lang="en-US" sz="2400" dirty="0" smtClean="0">
                <a:ea typeface="Segoe UI" panose="020B0502040204020203" pitchFamily="34" charset="0"/>
              </a:rPr>
              <a:t>individuals aged 16 or older (1.3%) were stalked during 2019. This represents a slight drop from 2016 (1.5%).  Females were stalked more than twice as often as males.</a:t>
            </a:r>
            <a:endParaRPr lang="en-US" sz="2400" dirty="0">
              <a:ea typeface="Segoe UI" panose="020B0502040204020203" pitchFamily="34" charset="0"/>
            </a:endParaRPr>
          </a:p>
          <a:p>
            <a:pPr marL="342900" indent="-342900">
              <a:spcBef>
                <a:spcPts val="0"/>
              </a:spcBef>
              <a:spcAft>
                <a:spcPts val="1350"/>
              </a:spcAft>
              <a:buClr>
                <a:schemeClr val="bg2"/>
              </a:buClr>
            </a:pPr>
            <a:r>
              <a:rPr lang="en-US" sz="2400" dirty="0">
                <a:solidFill>
                  <a:srgbClr val="C00000"/>
                </a:solidFill>
                <a:ea typeface="Segoe UI" panose="020B0502040204020203" pitchFamily="34" charset="0"/>
              </a:rPr>
              <a:t>1 in 6</a:t>
            </a:r>
            <a:r>
              <a:rPr lang="en-US" sz="2400" dirty="0">
                <a:ea typeface="Segoe UI" panose="020B0502040204020203" pitchFamily="34" charset="0"/>
              </a:rPr>
              <a:t> women and </a:t>
            </a:r>
            <a:r>
              <a:rPr lang="en-US" sz="2400" dirty="0">
                <a:solidFill>
                  <a:srgbClr val="C00000"/>
                </a:solidFill>
                <a:ea typeface="Segoe UI" panose="020B0502040204020203" pitchFamily="34" charset="0"/>
              </a:rPr>
              <a:t>1 in 17 </a:t>
            </a:r>
            <a:r>
              <a:rPr lang="en-US" sz="2400" dirty="0">
                <a:ea typeface="Segoe UI" panose="020B0502040204020203" pitchFamily="34" charset="0"/>
              </a:rPr>
              <a:t>men have been stalked at some point in their lives.</a:t>
            </a:r>
          </a:p>
          <a:p>
            <a:pPr marL="342900" indent="-342900">
              <a:spcBef>
                <a:spcPts val="0"/>
              </a:spcBef>
              <a:spcAft>
                <a:spcPts val="1350"/>
              </a:spcAft>
              <a:buClr>
                <a:schemeClr val="bg2"/>
              </a:buClr>
            </a:pPr>
            <a:r>
              <a:rPr lang="en-US" sz="2400" dirty="0">
                <a:ea typeface="Segoe UI" panose="020B0502040204020203" pitchFamily="34" charset="0"/>
              </a:rPr>
              <a:t>Nearly </a:t>
            </a:r>
            <a:r>
              <a:rPr lang="en-US" sz="2400" dirty="0">
                <a:solidFill>
                  <a:srgbClr val="C00000"/>
                </a:solidFill>
                <a:ea typeface="Segoe UI" panose="020B0502040204020203" pitchFamily="34" charset="0"/>
              </a:rPr>
              <a:t>54%</a:t>
            </a:r>
            <a:r>
              <a:rPr lang="en-US" sz="2400" dirty="0">
                <a:ea typeface="Segoe UI" panose="020B0502040204020203" pitchFamily="34" charset="0"/>
              </a:rPr>
              <a:t> of female victims and </a:t>
            </a:r>
            <a:r>
              <a:rPr lang="en-US" sz="2400" dirty="0">
                <a:solidFill>
                  <a:srgbClr val="C00000"/>
                </a:solidFill>
                <a:ea typeface="Segoe UI" panose="020B0502040204020203" pitchFamily="34" charset="0"/>
              </a:rPr>
              <a:t>41%</a:t>
            </a:r>
            <a:r>
              <a:rPr lang="en-US" sz="2400" dirty="0">
                <a:ea typeface="Segoe UI" panose="020B0502040204020203" pitchFamily="34" charset="0"/>
              </a:rPr>
              <a:t> of male victims experienced stalking before the age of 25.</a:t>
            </a:r>
          </a:p>
        </p:txBody>
      </p:sp>
      <p:sp>
        <p:nvSpPr>
          <p:cNvPr id="2" name="Title 1"/>
          <p:cNvSpPr>
            <a:spLocks noGrp="1"/>
          </p:cNvSpPr>
          <p:nvPr>
            <p:ph type="title"/>
          </p:nvPr>
        </p:nvSpPr>
        <p:spPr/>
        <p:txBody>
          <a:bodyPr>
            <a:noAutofit/>
          </a:bodyPr>
          <a:lstStyle/>
          <a:p>
            <a:r>
              <a:rPr lang="en-US" sz="3600" dirty="0"/>
              <a:t>Stalking Data</a:t>
            </a:r>
          </a:p>
        </p:txBody>
      </p:sp>
      <p:sp>
        <p:nvSpPr>
          <p:cNvPr id="8" name="Slide Number Placeholder 4"/>
          <p:cNvSpPr txBox="1">
            <a:spLocks/>
          </p:cNvSpPr>
          <p:nvPr/>
        </p:nvSpPr>
        <p:spPr>
          <a:xfrm>
            <a:off x="9124951" y="5726907"/>
            <a:ext cx="328613" cy="273844"/>
          </a:xfrm>
          <a:prstGeom prst="rect">
            <a:avLst/>
          </a:prstGeom>
        </p:spPr>
        <p:txBody>
          <a:bodyPr vert="horz" lIns="68580" tIns="34290" rIns="68580" bIns="34290" rtlCol="0" anchor="ctr"/>
          <a:lstStyle>
            <a:defPPr>
              <a:defRPr lang="en-US"/>
            </a:defPPr>
            <a:lvl1pPr marL="0" algn="r" defTabSz="725714" rtl="0" eaLnBrk="1" latinLnBrk="0" hangingPunct="1">
              <a:defRPr sz="975" b="1" i="0" kern="120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725714" algn="l" defTabSz="725714" rtl="0" eaLnBrk="1" latinLnBrk="0" hangingPunct="1">
              <a:defRPr sz="2857" kern="1200">
                <a:solidFill>
                  <a:schemeClr val="tx1"/>
                </a:solidFill>
                <a:latin typeface="+mn-lt"/>
                <a:ea typeface="+mn-ea"/>
                <a:cs typeface="+mn-cs"/>
              </a:defRPr>
            </a:lvl2pPr>
            <a:lvl3pPr marL="1451427" algn="l" defTabSz="725714" rtl="0" eaLnBrk="1" latinLnBrk="0" hangingPunct="1">
              <a:defRPr sz="2857" kern="1200">
                <a:solidFill>
                  <a:schemeClr val="tx1"/>
                </a:solidFill>
                <a:latin typeface="+mn-lt"/>
                <a:ea typeface="+mn-ea"/>
                <a:cs typeface="+mn-cs"/>
              </a:defRPr>
            </a:lvl3pPr>
            <a:lvl4pPr marL="2177141" algn="l" defTabSz="725714" rtl="0" eaLnBrk="1" latinLnBrk="0" hangingPunct="1">
              <a:defRPr sz="2857" kern="1200">
                <a:solidFill>
                  <a:schemeClr val="tx1"/>
                </a:solidFill>
                <a:latin typeface="+mn-lt"/>
                <a:ea typeface="+mn-ea"/>
                <a:cs typeface="+mn-cs"/>
              </a:defRPr>
            </a:lvl4pPr>
            <a:lvl5pPr marL="2902854" algn="l" defTabSz="725714" rtl="0" eaLnBrk="1" latinLnBrk="0" hangingPunct="1">
              <a:defRPr sz="2857" kern="1200">
                <a:solidFill>
                  <a:schemeClr val="tx1"/>
                </a:solidFill>
                <a:latin typeface="+mn-lt"/>
                <a:ea typeface="+mn-ea"/>
                <a:cs typeface="+mn-cs"/>
              </a:defRPr>
            </a:lvl5pPr>
            <a:lvl6pPr marL="3628568" algn="l" defTabSz="725714" rtl="0" eaLnBrk="1" latinLnBrk="0" hangingPunct="1">
              <a:defRPr sz="2857" kern="1200">
                <a:solidFill>
                  <a:schemeClr val="tx1"/>
                </a:solidFill>
                <a:latin typeface="+mn-lt"/>
                <a:ea typeface="+mn-ea"/>
                <a:cs typeface="+mn-cs"/>
              </a:defRPr>
            </a:lvl6pPr>
            <a:lvl7pPr marL="4354281" algn="l" defTabSz="725714" rtl="0" eaLnBrk="1" latinLnBrk="0" hangingPunct="1">
              <a:defRPr sz="2857" kern="1200">
                <a:solidFill>
                  <a:schemeClr val="tx1"/>
                </a:solidFill>
                <a:latin typeface="+mn-lt"/>
                <a:ea typeface="+mn-ea"/>
                <a:cs typeface="+mn-cs"/>
              </a:defRPr>
            </a:lvl7pPr>
            <a:lvl8pPr marL="5079995" algn="l" defTabSz="725714" rtl="0" eaLnBrk="1" latinLnBrk="0" hangingPunct="1">
              <a:defRPr sz="2857" kern="1200">
                <a:solidFill>
                  <a:schemeClr val="tx1"/>
                </a:solidFill>
                <a:latin typeface="+mn-lt"/>
                <a:ea typeface="+mn-ea"/>
                <a:cs typeface="+mn-cs"/>
              </a:defRPr>
            </a:lvl8pPr>
            <a:lvl9pPr marL="5805708" algn="l" defTabSz="725714" rtl="0" eaLnBrk="1" latinLnBrk="0" hangingPunct="1">
              <a:defRPr sz="2857" kern="1200">
                <a:solidFill>
                  <a:schemeClr val="tx1"/>
                </a:solidFill>
                <a:latin typeface="+mn-lt"/>
                <a:ea typeface="+mn-ea"/>
                <a:cs typeface="+mn-cs"/>
              </a:defRPr>
            </a:lvl9pPr>
          </a:lstStyle>
          <a:p>
            <a:fld id="{2268B489-3880-4EF0-AEB8-F6FDF431A241}" type="slidenum">
              <a:rPr lang="en-US" sz="825">
                <a:solidFill>
                  <a:srgbClr val="00355F"/>
                </a:solidFill>
              </a:rPr>
              <a:pPr/>
              <a:t>30</a:t>
            </a:fld>
            <a:endParaRPr lang="en-US" sz="825" dirty="0">
              <a:solidFill>
                <a:srgbClr val="00355F"/>
              </a:solidFill>
            </a:endParaRPr>
          </a:p>
        </p:txBody>
      </p:sp>
    </p:spTree>
    <p:extLst>
      <p:ext uri="{BB962C8B-B14F-4D97-AF65-F5344CB8AC3E}">
        <p14:creationId xmlns:p14="http://schemas.microsoft.com/office/powerpoint/2010/main" val="217414745"/>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Slide Number Placeholder 4"/>
          <p:cNvSpPr txBox="1">
            <a:spLocks/>
          </p:cNvSpPr>
          <p:nvPr/>
        </p:nvSpPr>
        <p:spPr>
          <a:xfrm>
            <a:off x="9124951" y="5726907"/>
            <a:ext cx="328613" cy="273844"/>
          </a:xfrm>
          <a:prstGeom prst="rect">
            <a:avLst/>
          </a:prstGeom>
        </p:spPr>
        <p:txBody>
          <a:bodyPr vert="horz" lIns="68580" tIns="34290" rIns="68580" bIns="34290" rtlCol="0" anchor="ctr"/>
          <a:lstStyle>
            <a:defPPr>
              <a:defRPr lang="en-US"/>
            </a:defPPr>
            <a:lvl1pPr marL="0" algn="r" defTabSz="725714" rtl="0" eaLnBrk="1" latinLnBrk="0" hangingPunct="1">
              <a:defRPr sz="975" b="1" i="0" kern="120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725714" algn="l" defTabSz="725714" rtl="0" eaLnBrk="1" latinLnBrk="0" hangingPunct="1">
              <a:defRPr sz="2857" kern="1200">
                <a:solidFill>
                  <a:schemeClr val="tx1"/>
                </a:solidFill>
                <a:latin typeface="+mn-lt"/>
                <a:ea typeface="+mn-ea"/>
                <a:cs typeface="+mn-cs"/>
              </a:defRPr>
            </a:lvl2pPr>
            <a:lvl3pPr marL="1451427" algn="l" defTabSz="725714" rtl="0" eaLnBrk="1" latinLnBrk="0" hangingPunct="1">
              <a:defRPr sz="2857" kern="1200">
                <a:solidFill>
                  <a:schemeClr val="tx1"/>
                </a:solidFill>
                <a:latin typeface="+mn-lt"/>
                <a:ea typeface="+mn-ea"/>
                <a:cs typeface="+mn-cs"/>
              </a:defRPr>
            </a:lvl3pPr>
            <a:lvl4pPr marL="2177141" algn="l" defTabSz="725714" rtl="0" eaLnBrk="1" latinLnBrk="0" hangingPunct="1">
              <a:defRPr sz="2857" kern="1200">
                <a:solidFill>
                  <a:schemeClr val="tx1"/>
                </a:solidFill>
                <a:latin typeface="+mn-lt"/>
                <a:ea typeface="+mn-ea"/>
                <a:cs typeface="+mn-cs"/>
              </a:defRPr>
            </a:lvl4pPr>
            <a:lvl5pPr marL="2902854" algn="l" defTabSz="725714" rtl="0" eaLnBrk="1" latinLnBrk="0" hangingPunct="1">
              <a:defRPr sz="2857" kern="1200">
                <a:solidFill>
                  <a:schemeClr val="tx1"/>
                </a:solidFill>
                <a:latin typeface="+mn-lt"/>
                <a:ea typeface="+mn-ea"/>
                <a:cs typeface="+mn-cs"/>
              </a:defRPr>
            </a:lvl5pPr>
            <a:lvl6pPr marL="3628568" algn="l" defTabSz="725714" rtl="0" eaLnBrk="1" latinLnBrk="0" hangingPunct="1">
              <a:defRPr sz="2857" kern="1200">
                <a:solidFill>
                  <a:schemeClr val="tx1"/>
                </a:solidFill>
                <a:latin typeface="+mn-lt"/>
                <a:ea typeface="+mn-ea"/>
                <a:cs typeface="+mn-cs"/>
              </a:defRPr>
            </a:lvl6pPr>
            <a:lvl7pPr marL="4354281" algn="l" defTabSz="725714" rtl="0" eaLnBrk="1" latinLnBrk="0" hangingPunct="1">
              <a:defRPr sz="2857" kern="1200">
                <a:solidFill>
                  <a:schemeClr val="tx1"/>
                </a:solidFill>
                <a:latin typeface="+mn-lt"/>
                <a:ea typeface="+mn-ea"/>
                <a:cs typeface="+mn-cs"/>
              </a:defRPr>
            </a:lvl7pPr>
            <a:lvl8pPr marL="5079995" algn="l" defTabSz="725714" rtl="0" eaLnBrk="1" latinLnBrk="0" hangingPunct="1">
              <a:defRPr sz="2857" kern="1200">
                <a:solidFill>
                  <a:schemeClr val="tx1"/>
                </a:solidFill>
                <a:latin typeface="+mn-lt"/>
                <a:ea typeface="+mn-ea"/>
                <a:cs typeface="+mn-cs"/>
              </a:defRPr>
            </a:lvl8pPr>
            <a:lvl9pPr marL="5805708" algn="l" defTabSz="725714" rtl="0" eaLnBrk="1" latinLnBrk="0" hangingPunct="1">
              <a:defRPr sz="2857" kern="1200">
                <a:solidFill>
                  <a:schemeClr val="tx1"/>
                </a:solidFill>
                <a:latin typeface="+mn-lt"/>
                <a:ea typeface="+mn-ea"/>
                <a:cs typeface="+mn-cs"/>
              </a:defRPr>
            </a:lvl9pPr>
          </a:lstStyle>
          <a:p>
            <a:fld id="{2268B489-3880-4EF0-AEB8-F6FDF431A241}" type="slidenum">
              <a:rPr lang="en-US" sz="825">
                <a:solidFill>
                  <a:srgbClr val="00355F"/>
                </a:solidFill>
              </a:rPr>
              <a:pPr/>
              <a:t>31</a:t>
            </a:fld>
            <a:endParaRPr lang="en-US" sz="825" dirty="0">
              <a:solidFill>
                <a:srgbClr val="00355F"/>
              </a:solidFill>
            </a:endParaRPr>
          </a:p>
        </p:txBody>
      </p:sp>
      <p:sp>
        <p:nvSpPr>
          <p:cNvPr id="2" name="Title 1"/>
          <p:cNvSpPr>
            <a:spLocks noGrp="1"/>
          </p:cNvSpPr>
          <p:nvPr>
            <p:ph type="title"/>
          </p:nvPr>
        </p:nvSpPr>
        <p:spPr/>
        <p:txBody>
          <a:bodyPr>
            <a:noAutofit/>
          </a:bodyPr>
          <a:lstStyle/>
          <a:p>
            <a:r>
              <a:rPr lang="en-US" sz="3600" dirty="0"/>
              <a:t>ODHE Stalking Data</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457" y="1856509"/>
            <a:ext cx="10985379" cy="4701890"/>
          </a:xfrm>
          <a:prstGeom prst="rect">
            <a:avLst/>
          </a:prstGeom>
        </p:spPr>
      </p:pic>
    </p:spTree>
    <p:extLst>
      <p:ext uri="{BB962C8B-B14F-4D97-AF65-F5344CB8AC3E}">
        <p14:creationId xmlns:p14="http://schemas.microsoft.com/office/powerpoint/2010/main" val="3057736571"/>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p:txBody>
          <a:bodyPr/>
          <a:lstStyle/>
          <a:p>
            <a:pPr marL="342900" indent="-342900">
              <a:spcBef>
                <a:spcPts val="0"/>
              </a:spcBef>
              <a:spcAft>
                <a:spcPts val="900"/>
              </a:spcAft>
              <a:buClr>
                <a:schemeClr val="accent2"/>
              </a:buClr>
            </a:pPr>
            <a:r>
              <a:rPr lang="en-US" sz="2700" b="1" dirty="0">
                <a:solidFill>
                  <a:srgbClr val="960000"/>
                </a:solidFill>
              </a:rPr>
              <a:t>46%</a:t>
            </a:r>
            <a:r>
              <a:rPr lang="en-US" sz="2700" b="1" dirty="0">
                <a:solidFill>
                  <a:srgbClr val="FF0000"/>
                </a:solidFill>
              </a:rPr>
              <a:t> </a:t>
            </a:r>
            <a:r>
              <a:rPr lang="en-US" sz="2700" dirty="0"/>
              <a:t>of stalking victims fear not knowing what will happen next. </a:t>
            </a:r>
          </a:p>
          <a:p>
            <a:pPr marL="42863">
              <a:spcBef>
                <a:spcPts val="0"/>
              </a:spcBef>
              <a:spcAft>
                <a:spcPts val="2700"/>
              </a:spcAft>
            </a:pPr>
            <a:r>
              <a:rPr lang="en-US" sz="1350" dirty="0">
                <a:latin typeface="Arial Narrow" panose="020B0606020202030204" pitchFamily="34" charset="0"/>
              </a:rPr>
              <a:t>[Baum et al., (2009). "Stalking Victimization in the United States." BJS.]</a:t>
            </a:r>
          </a:p>
          <a:p>
            <a:pPr marL="342900" indent="-342900">
              <a:spcBef>
                <a:spcPts val="0"/>
              </a:spcBef>
              <a:spcAft>
                <a:spcPts val="900"/>
              </a:spcAft>
              <a:buClr>
                <a:schemeClr val="accent2"/>
              </a:buClr>
            </a:pPr>
            <a:r>
              <a:rPr lang="en-US" sz="2700" b="1" dirty="0">
                <a:solidFill>
                  <a:srgbClr val="960000"/>
                </a:solidFill>
              </a:rPr>
              <a:t>29%</a:t>
            </a:r>
            <a:r>
              <a:rPr lang="en-US" sz="2700" dirty="0">
                <a:solidFill>
                  <a:srgbClr val="960000"/>
                </a:solidFill>
              </a:rPr>
              <a:t> </a:t>
            </a:r>
            <a:r>
              <a:rPr lang="en-US" sz="2700" dirty="0"/>
              <a:t>of stalking victims fear the stalking will never stop. </a:t>
            </a:r>
          </a:p>
          <a:p>
            <a:pPr marL="42863">
              <a:spcBef>
                <a:spcPts val="0"/>
              </a:spcBef>
            </a:pPr>
            <a:r>
              <a:rPr lang="en-US" sz="1350" dirty="0">
                <a:latin typeface="Arial Narrow" panose="020B0606020202030204" pitchFamily="34" charset="0"/>
              </a:rPr>
              <a:t>[Baum et al.]</a:t>
            </a:r>
          </a:p>
          <a:p>
            <a:endParaRPr lang="en-US" dirty="0" smtClean="0"/>
          </a:p>
          <a:p>
            <a:r>
              <a:rPr lang="en-US" b="1" dirty="0" smtClean="0">
                <a:solidFill>
                  <a:srgbClr val="C00000"/>
                </a:solidFill>
              </a:rPr>
              <a:t>67% </a:t>
            </a:r>
            <a:r>
              <a:rPr lang="en-US" dirty="0" smtClean="0"/>
              <a:t>of stalking victims in 2019 were fearful of being killed or physically harmed.</a:t>
            </a:r>
          </a:p>
          <a:p>
            <a:r>
              <a:rPr lang="en-US" sz="1350" dirty="0" smtClean="0">
                <a:latin typeface="Arial Narrow" panose="020B0606020202030204" pitchFamily="34" charset="0"/>
              </a:rPr>
              <a:t>U.S. Department of Justice, Bureau of Justice Statistics, “Stalking Victimization, 2019” published February 2022.</a:t>
            </a:r>
            <a:endParaRPr lang="en-US" sz="1350" dirty="0">
              <a:latin typeface="Arial Narrow" panose="020B0606020202030204" pitchFamily="34" charset="0"/>
            </a:endParaRPr>
          </a:p>
        </p:txBody>
      </p:sp>
      <p:sp>
        <p:nvSpPr>
          <p:cNvPr id="2" name="Title 1"/>
          <p:cNvSpPr>
            <a:spLocks noGrp="1"/>
          </p:cNvSpPr>
          <p:nvPr>
            <p:ph type="title"/>
          </p:nvPr>
        </p:nvSpPr>
        <p:spPr/>
        <p:txBody>
          <a:bodyPr>
            <a:normAutofit/>
          </a:bodyPr>
          <a:lstStyle/>
          <a:p>
            <a:r>
              <a:rPr lang="en-US" dirty="0"/>
              <a:t>Impact of Stalking on Victims (1 of 2)</a:t>
            </a:r>
          </a:p>
        </p:txBody>
      </p:sp>
      <p:sp>
        <p:nvSpPr>
          <p:cNvPr id="7" name="Slide Number Placeholder 4"/>
          <p:cNvSpPr txBox="1">
            <a:spLocks/>
          </p:cNvSpPr>
          <p:nvPr/>
        </p:nvSpPr>
        <p:spPr>
          <a:xfrm>
            <a:off x="9124951" y="5726907"/>
            <a:ext cx="328613" cy="273844"/>
          </a:xfrm>
          <a:prstGeom prst="rect">
            <a:avLst/>
          </a:prstGeom>
        </p:spPr>
        <p:txBody>
          <a:bodyPr vert="horz" lIns="68580" tIns="34290" rIns="68580" bIns="34290" rtlCol="0" anchor="ctr"/>
          <a:lstStyle>
            <a:defPPr>
              <a:defRPr lang="en-US"/>
            </a:defPPr>
            <a:lvl1pPr marL="0" algn="r" defTabSz="725714" rtl="0" eaLnBrk="1" latinLnBrk="0" hangingPunct="1">
              <a:defRPr sz="975" b="1" i="0" kern="120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725714" algn="l" defTabSz="725714" rtl="0" eaLnBrk="1" latinLnBrk="0" hangingPunct="1">
              <a:defRPr sz="2857" kern="1200">
                <a:solidFill>
                  <a:schemeClr val="tx1"/>
                </a:solidFill>
                <a:latin typeface="+mn-lt"/>
                <a:ea typeface="+mn-ea"/>
                <a:cs typeface="+mn-cs"/>
              </a:defRPr>
            </a:lvl2pPr>
            <a:lvl3pPr marL="1451427" algn="l" defTabSz="725714" rtl="0" eaLnBrk="1" latinLnBrk="0" hangingPunct="1">
              <a:defRPr sz="2857" kern="1200">
                <a:solidFill>
                  <a:schemeClr val="tx1"/>
                </a:solidFill>
                <a:latin typeface="+mn-lt"/>
                <a:ea typeface="+mn-ea"/>
                <a:cs typeface="+mn-cs"/>
              </a:defRPr>
            </a:lvl3pPr>
            <a:lvl4pPr marL="2177141" algn="l" defTabSz="725714" rtl="0" eaLnBrk="1" latinLnBrk="0" hangingPunct="1">
              <a:defRPr sz="2857" kern="1200">
                <a:solidFill>
                  <a:schemeClr val="tx1"/>
                </a:solidFill>
                <a:latin typeface="+mn-lt"/>
                <a:ea typeface="+mn-ea"/>
                <a:cs typeface="+mn-cs"/>
              </a:defRPr>
            </a:lvl4pPr>
            <a:lvl5pPr marL="2902854" algn="l" defTabSz="725714" rtl="0" eaLnBrk="1" latinLnBrk="0" hangingPunct="1">
              <a:defRPr sz="2857" kern="1200">
                <a:solidFill>
                  <a:schemeClr val="tx1"/>
                </a:solidFill>
                <a:latin typeface="+mn-lt"/>
                <a:ea typeface="+mn-ea"/>
                <a:cs typeface="+mn-cs"/>
              </a:defRPr>
            </a:lvl5pPr>
            <a:lvl6pPr marL="3628568" algn="l" defTabSz="725714" rtl="0" eaLnBrk="1" latinLnBrk="0" hangingPunct="1">
              <a:defRPr sz="2857" kern="1200">
                <a:solidFill>
                  <a:schemeClr val="tx1"/>
                </a:solidFill>
                <a:latin typeface="+mn-lt"/>
                <a:ea typeface="+mn-ea"/>
                <a:cs typeface="+mn-cs"/>
              </a:defRPr>
            </a:lvl6pPr>
            <a:lvl7pPr marL="4354281" algn="l" defTabSz="725714" rtl="0" eaLnBrk="1" latinLnBrk="0" hangingPunct="1">
              <a:defRPr sz="2857" kern="1200">
                <a:solidFill>
                  <a:schemeClr val="tx1"/>
                </a:solidFill>
                <a:latin typeface="+mn-lt"/>
                <a:ea typeface="+mn-ea"/>
                <a:cs typeface="+mn-cs"/>
              </a:defRPr>
            </a:lvl7pPr>
            <a:lvl8pPr marL="5079995" algn="l" defTabSz="725714" rtl="0" eaLnBrk="1" latinLnBrk="0" hangingPunct="1">
              <a:defRPr sz="2857" kern="1200">
                <a:solidFill>
                  <a:schemeClr val="tx1"/>
                </a:solidFill>
                <a:latin typeface="+mn-lt"/>
                <a:ea typeface="+mn-ea"/>
                <a:cs typeface="+mn-cs"/>
              </a:defRPr>
            </a:lvl8pPr>
            <a:lvl9pPr marL="5805708" algn="l" defTabSz="725714" rtl="0" eaLnBrk="1" latinLnBrk="0" hangingPunct="1">
              <a:defRPr sz="2857" kern="1200">
                <a:solidFill>
                  <a:schemeClr val="tx1"/>
                </a:solidFill>
                <a:latin typeface="+mn-lt"/>
                <a:ea typeface="+mn-ea"/>
                <a:cs typeface="+mn-cs"/>
              </a:defRPr>
            </a:lvl9pPr>
          </a:lstStyle>
          <a:p>
            <a:fld id="{2268B489-3880-4EF0-AEB8-F6FDF431A241}" type="slidenum">
              <a:rPr lang="en-US" sz="825">
                <a:solidFill>
                  <a:srgbClr val="00355F"/>
                </a:solidFill>
              </a:rPr>
              <a:pPr/>
              <a:t>32</a:t>
            </a:fld>
            <a:endParaRPr lang="en-US" sz="825" dirty="0">
              <a:solidFill>
                <a:srgbClr val="00355F"/>
              </a:solidFill>
            </a:endParaRPr>
          </a:p>
        </p:txBody>
      </p:sp>
    </p:spTree>
    <p:extLst>
      <p:ext uri="{BB962C8B-B14F-4D97-AF65-F5344CB8AC3E}">
        <p14:creationId xmlns:p14="http://schemas.microsoft.com/office/powerpoint/2010/main" val="2027686735"/>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p:txBody>
          <a:bodyPr/>
          <a:lstStyle/>
          <a:p>
            <a:pPr marL="257175" indent="-257175">
              <a:spcAft>
                <a:spcPts val="450"/>
              </a:spcAft>
              <a:buClr>
                <a:schemeClr val="accent2"/>
              </a:buClr>
            </a:pPr>
            <a:r>
              <a:rPr lang="en-US" b="1" dirty="0">
                <a:solidFill>
                  <a:srgbClr val="960000"/>
                </a:solidFill>
                <a:ea typeface="Segoe UI" panose="020B0502040204020203" pitchFamily="34" charset="0"/>
              </a:rPr>
              <a:t>1 in 8 </a:t>
            </a:r>
            <a:r>
              <a:rPr lang="en-US" dirty="0">
                <a:ea typeface="Segoe UI" panose="020B0502040204020203" pitchFamily="34" charset="0"/>
              </a:rPr>
              <a:t>employed stalking victims</a:t>
            </a:r>
            <a:r>
              <a:rPr lang="en-US" b="1" i="1" dirty="0">
                <a:ea typeface="Segoe UI" panose="020B0502040204020203" pitchFamily="34" charset="0"/>
              </a:rPr>
              <a:t> </a:t>
            </a:r>
            <a:r>
              <a:rPr lang="en-US" b="1" dirty="0">
                <a:ea typeface="Segoe UI" panose="020B0502040204020203" pitchFamily="34" charset="0"/>
              </a:rPr>
              <a:t>lose time from work </a:t>
            </a:r>
            <a:r>
              <a:rPr lang="en-US" dirty="0">
                <a:ea typeface="Segoe UI" panose="020B0502040204020203" pitchFamily="34" charset="0"/>
              </a:rPr>
              <a:t>as a result of their victimization and </a:t>
            </a:r>
            <a:r>
              <a:rPr lang="en-US" b="1" dirty="0">
                <a:solidFill>
                  <a:srgbClr val="960000"/>
                </a:solidFill>
                <a:ea typeface="Segoe UI" panose="020B0502040204020203" pitchFamily="34" charset="0"/>
              </a:rPr>
              <a:t>more than half </a:t>
            </a:r>
            <a:r>
              <a:rPr lang="en-US" dirty="0">
                <a:ea typeface="Segoe UI" panose="020B0502040204020203" pitchFamily="34" charset="0"/>
              </a:rPr>
              <a:t>lose </a:t>
            </a:r>
            <a:r>
              <a:rPr lang="en-US" b="1" dirty="0">
                <a:ea typeface="Segoe UI" panose="020B0502040204020203" pitchFamily="34" charset="0"/>
              </a:rPr>
              <a:t>5 days of work or more</a:t>
            </a:r>
            <a:r>
              <a:rPr lang="en-US" dirty="0">
                <a:ea typeface="Segoe UI" panose="020B0502040204020203" pitchFamily="34" charset="0"/>
              </a:rPr>
              <a:t>. </a:t>
            </a:r>
          </a:p>
          <a:p>
            <a:pPr marL="257175" indent="-257175">
              <a:spcAft>
                <a:spcPts val="450"/>
              </a:spcAft>
              <a:buClr>
                <a:schemeClr val="accent2"/>
              </a:buClr>
            </a:pPr>
            <a:r>
              <a:rPr lang="en-US" dirty="0">
                <a:ea typeface="Segoe UI" panose="020B0502040204020203" pitchFamily="34" charset="0"/>
              </a:rPr>
              <a:t>1 in 7 stalking victims move as a result of their victimization. </a:t>
            </a:r>
          </a:p>
          <a:p>
            <a:pPr>
              <a:spcAft>
                <a:spcPts val="1800"/>
              </a:spcAft>
            </a:pPr>
            <a:r>
              <a:rPr lang="en-US" sz="1350" dirty="0">
                <a:latin typeface="Arial Narrow" panose="020B0606020202030204" pitchFamily="34" charset="0"/>
              </a:rPr>
              <a:t>[Baum et al.]</a:t>
            </a:r>
          </a:p>
          <a:p>
            <a:pPr marL="257175" indent="-257175">
              <a:spcAft>
                <a:spcPts val="450"/>
              </a:spcAft>
            </a:pPr>
            <a:r>
              <a:rPr lang="en-US" dirty="0">
                <a:ea typeface="Segoe UI" panose="020B0502040204020203" pitchFamily="34" charset="0"/>
              </a:rPr>
              <a:t>The prevalence of anxiety, insomnia, social dysfunction, and severe depression is much higher among stalking victims. </a:t>
            </a:r>
          </a:p>
          <a:p>
            <a:pPr>
              <a:spcAft>
                <a:spcPts val="1200"/>
              </a:spcAft>
            </a:pPr>
            <a:r>
              <a:rPr lang="en-US" sz="1350" dirty="0">
                <a:latin typeface="Arial Narrow" panose="020B0606020202030204" pitchFamily="34" charset="0"/>
              </a:rPr>
              <a:t>[Eric Blauuw et al. "The Toll of Stalking," Journal of Interpersonal Violence 17, no. 1(2002):50-63.]</a:t>
            </a:r>
          </a:p>
          <a:p>
            <a:endParaRPr lang="en-US" dirty="0"/>
          </a:p>
        </p:txBody>
      </p:sp>
      <p:sp>
        <p:nvSpPr>
          <p:cNvPr id="7" name="Title 1"/>
          <p:cNvSpPr>
            <a:spLocks noGrp="1"/>
          </p:cNvSpPr>
          <p:nvPr>
            <p:ph type="title"/>
          </p:nvPr>
        </p:nvSpPr>
        <p:spPr>
          <a:xfrm>
            <a:off x="555626" y="553352"/>
            <a:ext cx="6362699" cy="541422"/>
          </a:xfrm>
        </p:spPr>
        <p:txBody>
          <a:bodyPr>
            <a:normAutofit fontScale="90000"/>
          </a:bodyPr>
          <a:lstStyle/>
          <a:p>
            <a:r>
              <a:rPr lang="en-US" dirty="0"/>
              <a:t>Impact of Stalking on Victims (2 of 2)</a:t>
            </a:r>
          </a:p>
        </p:txBody>
      </p:sp>
      <p:sp>
        <p:nvSpPr>
          <p:cNvPr id="8" name="Slide Number Placeholder 4"/>
          <p:cNvSpPr txBox="1">
            <a:spLocks/>
          </p:cNvSpPr>
          <p:nvPr/>
        </p:nvSpPr>
        <p:spPr>
          <a:xfrm>
            <a:off x="9124951" y="5726907"/>
            <a:ext cx="328613" cy="273844"/>
          </a:xfrm>
          <a:prstGeom prst="rect">
            <a:avLst/>
          </a:prstGeom>
        </p:spPr>
        <p:txBody>
          <a:bodyPr vert="horz" lIns="68580" tIns="34290" rIns="68580" bIns="34290" rtlCol="0" anchor="ctr"/>
          <a:lstStyle>
            <a:defPPr>
              <a:defRPr lang="en-US"/>
            </a:defPPr>
            <a:lvl1pPr marL="0" algn="r" defTabSz="725714" rtl="0" eaLnBrk="1" latinLnBrk="0" hangingPunct="1">
              <a:defRPr sz="975" b="1" i="0" kern="120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725714" algn="l" defTabSz="725714" rtl="0" eaLnBrk="1" latinLnBrk="0" hangingPunct="1">
              <a:defRPr sz="2857" kern="1200">
                <a:solidFill>
                  <a:schemeClr val="tx1"/>
                </a:solidFill>
                <a:latin typeface="+mn-lt"/>
                <a:ea typeface="+mn-ea"/>
                <a:cs typeface="+mn-cs"/>
              </a:defRPr>
            </a:lvl2pPr>
            <a:lvl3pPr marL="1451427" algn="l" defTabSz="725714" rtl="0" eaLnBrk="1" latinLnBrk="0" hangingPunct="1">
              <a:defRPr sz="2857" kern="1200">
                <a:solidFill>
                  <a:schemeClr val="tx1"/>
                </a:solidFill>
                <a:latin typeface="+mn-lt"/>
                <a:ea typeface="+mn-ea"/>
                <a:cs typeface="+mn-cs"/>
              </a:defRPr>
            </a:lvl3pPr>
            <a:lvl4pPr marL="2177141" algn="l" defTabSz="725714" rtl="0" eaLnBrk="1" latinLnBrk="0" hangingPunct="1">
              <a:defRPr sz="2857" kern="1200">
                <a:solidFill>
                  <a:schemeClr val="tx1"/>
                </a:solidFill>
                <a:latin typeface="+mn-lt"/>
                <a:ea typeface="+mn-ea"/>
                <a:cs typeface="+mn-cs"/>
              </a:defRPr>
            </a:lvl4pPr>
            <a:lvl5pPr marL="2902854" algn="l" defTabSz="725714" rtl="0" eaLnBrk="1" latinLnBrk="0" hangingPunct="1">
              <a:defRPr sz="2857" kern="1200">
                <a:solidFill>
                  <a:schemeClr val="tx1"/>
                </a:solidFill>
                <a:latin typeface="+mn-lt"/>
                <a:ea typeface="+mn-ea"/>
                <a:cs typeface="+mn-cs"/>
              </a:defRPr>
            </a:lvl5pPr>
            <a:lvl6pPr marL="3628568" algn="l" defTabSz="725714" rtl="0" eaLnBrk="1" latinLnBrk="0" hangingPunct="1">
              <a:defRPr sz="2857" kern="1200">
                <a:solidFill>
                  <a:schemeClr val="tx1"/>
                </a:solidFill>
                <a:latin typeface="+mn-lt"/>
                <a:ea typeface="+mn-ea"/>
                <a:cs typeface="+mn-cs"/>
              </a:defRPr>
            </a:lvl6pPr>
            <a:lvl7pPr marL="4354281" algn="l" defTabSz="725714" rtl="0" eaLnBrk="1" latinLnBrk="0" hangingPunct="1">
              <a:defRPr sz="2857" kern="1200">
                <a:solidFill>
                  <a:schemeClr val="tx1"/>
                </a:solidFill>
                <a:latin typeface="+mn-lt"/>
                <a:ea typeface="+mn-ea"/>
                <a:cs typeface="+mn-cs"/>
              </a:defRPr>
            </a:lvl7pPr>
            <a:lvl8pPr marL="5079995" algn="l" defTabSz="725714" rtl="0" eaLnBrk="1" latinLnBrk="0" hangingPunct="1">
              <a:defRPr sz="2857" kern="1200">
                <a:solidFill>
                  <a:schemeClr val="tx1"/>
                </a:solidFill>
                <a:latin typeface="+mn-lt"/>
                <a:ea typeface="+mn-ea"/>
                <a:cs typeface="+mn-cs"/>
              </a:defRPr>
            </a:lvl8pPr>
            <a:lvl9pPr marL="5805708" algn="l" defTabSz="725714" rtl="0" eaLnBrk="1" latinLnBrk="0" hangingPunct="1">
              <a:defRPr sz="2857" kern="1200">
                <a:solidFill>
                  <a:schemeClr val="tx1"/>
                </a:solidFill>
                <a:latin typeface="+mn-lt"/>
                <a:ea typeface="+mn-ea"/>
                <a:cs typeface="+mn-cs"/>
              </a:defRPr>
            </a:lvl9pPr>
          </a:lstStyle>
          <a:p>
            <a:fld id="{2268B489-3880-4EF0-AEB8-F6FDF431A241}" type="slidenum">
              <a:rPr lang="en-US" sz="825">
                <a:solidFill>
                  <a:srgbClr val="00355F"/>
                </a:solidFill>
              </a:rPr>
              <a:pPr/>
              <a:t>33</a:t>
            </a:fld>
            <a:endParaRPr lang="en-US" sz="825" dirty="0">
              <a:solidFill>
                <a:srgbClr val="00355F"/>
              </a:solidFill>
            </a:endParaRPr>
          </a:p>
        </p:txBody>
      </p:sp>
    </p:spTree>
    <p:extLst>
      <p:ext uri="{BB962C8B-B14F-4D97-AF65-F5344CB8AC3E}">
        <p14:creationId xmlns:p14="http://schemas.microsoft.com/office/powerpoint/2010/main" val="1314071611"/>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a:bodyPr>
          <a:lstStyle/>
          <a:p>
            <a:pPr marL="342900" indent="-342900">
              <a:buFont typeface="Arial" panose="020B0604020202020204" pitchFamily="34" charset="0"/>
              <a:buChar char="•"/>
            </a:pPr>
            <a:r>
              <a:rPr lang="en-US" sz="2700" dirty="0"/>
              <a:t>Clearly defined no-contact orders can be helpful to keep the parties apart and help calm the situation.</a:t>
            </a:r>
            <a:endParaRPr lang="en-US" sz="2400" dirty="0"/>
          </a:p>
          <a:p>
            <a:pPr marL="342900" indent="-342900">
              <a:buFont typeface="Arial" panose="020B0604020202020204" pitchFamily="34" charset="0"/>
              <a:buChar char="•"/>
            </a:pPr>
            <a:r>
              <a:rPr lang="en-US" sz="2700" dirty="0"/>
              <a:t>Complainants are often concerned that the respondent may not respect no-contact orders, especially if they have already asked the respondent to stand down.  Think of ways to help address this concern through supportive measures.</a:t>
            </a:r>
          </a:p>
          <a:p>
            <a:pPr marL="342900" indent="-342900">
              <a:buFont typeface="Arial" panose="020B0604020202020204" pitchFamily="34" charset="0"/>
              <a:buChar char="•"/>
            </a:pPr>
            <a:r>
              <a:rPr lang="en-US" sz="2700" dirty="0"/>
              <a:t>Stalking after a no contact order may constitute additional instances of the underlying alleged policy violation, which may mean you need to run it through your Title IX process.</a:t>
            </a:r>
          </a:p>
          <a:p>
            <a:pPr marL="342900" indent="-342900"/>
            <a:endParaRPr lang="en-US" dirty="0"/>
          </a:p>
          <a:p>
            <a:pPr marL="342900" indent="-342900"/>
            <a:endParaRPr lang="en-US" dirty="0" smtClean="0"/>
          </a:p>
          <a:p>
            <a:pPr marL="685800" lvl="1" indent="-342900"/>
            <a:endParaRPr lang="en-US" dirty="0" smtClean="0"/>
          </a:p>
          <a:p>
            <a:endParaRPr lang="en-US" sz="2100" dirty="0"/>
          </a:p>
          <a:p>
            <a:endParaRPr lang="en-US" sz="2100" dirty="0"/>
          </a:p>
          <a:p>
            <a:endParaRPr lang="en-US" dirty="0"/>
          </a:p>
        </p:txBody>
      </p:sp>
      <p:sp>
        <p:nvSpPr>
          <p:cNvPr id="2" name="Title 1"/>
          <p:cNvSpPr>
            <a:spLocks noGrp="1"/>
          </p:cNvSpPr>
          <p:nvPr>
            <p:ph type="title"/>
          </p:nvPr>
        </p:nvSpPr>
        <p:spPr/>
        <p:txBody>
          <a:bodyPr>
            <a:normAutofit/>
          </a:bodyPr>
          <a:lstStyle/>
          <a:p>
            <a:r>
              <a:rPr lang="en-US" dirty="0" smtClean="0"/>
              <a:t>Stalking: Common Concerns</a:t>
            </a:r>
            <a:endParaRPr lang="en-US" dirty="0"/>
          </a:p>
        </p:txBody>
      </p:sp>
      <p:sp>
        <p:nvSpPr>
          <p:cNvPr id="4" name="Slide Number Placeholder 3"/>
          <p:cNvSpPr>
            <a:spLocks noGrp="1"/>
          </p:cNvSpPr>
          <p:nvPr>
            <p:ph type="sldNum" sz="quarter" idx="4"/>
          </p:nvPr>
        </p:nvSpPr>
        <p:spPr/>
        <p:txBody>
          <a:bodyPr/>
          <a:lstStyle/>
          <a:p>
            <a:fld id="{D74EEBE0-90DA-9449-945D-BE812F6254A8}" type="slidenum">
              <a:rPr lang="en-US" smtClean="0"/>
              <a:pPr/>
              <a:t>34</a:t>
            </a:fld>
            <a:endParaRPr lang="en-US" dirty="0"/>
          </a:p>
        </p:txBody>
      </p:sp>
    </p:spTree>
    <p:extLst>
      <p:ext uri="{BB962C8B-B14F-4D97-AF65-F5344CB8AC3E}">
        <p14:creationId xmlns:p14="http://schemas.microsoft.com/office/powerpoint/2010/main" val="396374942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a:bodyPr>
          <a:lstStyle/>
          <a:p>
            <a:pPr marL="342900" indent="-342900">
              <a:buFont typeface="Arial" panose="020B0604020202020204" pitchFamily="34" charset="0"/>
              <a:buChar char="•"/>
            </a:pPr>
            <a:r>
              <a:rPr lang="en-US" sz="2700" dirty="0"/>
              <a:t>Outline a timeline of the “course of conduct”</a:t>
            </a:r>
          </a:p>
          <a:p>
            <a:pPr marL="342900" indent="-342900">
              <a:buFont typeface="Arial" panose="020B0604020202020204" pitchFamily="34" charset="0"/>
              <a:buChar char="•"/>
            </a:pPr>
            <a:r>
              <a:rPr lang="en-US" sz="2700" dirty="0"/>
              <a:t>Cases are often documentation-heavy</a:t>
            </a:r>
          </a:p>
          <a:p>
            <a:pPr marL="342900" indent="-342900">
              <a:buFont typeface="Arial" panose="020B0604020202020204" pitchFamily="34" charset="0"/>
              <a:buChar char="•"/>
            </a:pPr>
            <a:r>
              <a:rPr lang="en-US" sz="2700" dirty="0"/>
              <a:t>May have multiple contacts and multiple witnesses that must be considered</a:t>
            </a:r>
          </a:p>
          <a:p>
            <a:endParaRPr lang="en-US" sz="2700" dirty="0"/>
          </a:p>
          <a:p>
            <a:pPr marL="342900" indent="-342900"/>
            <a:endParaRPr lang="en-US" dirty="0"/>
          </a:p>
          <a:p>
            <a:pPr marL="342900" indent="-342900"/>
            <a:endParaRPr lang="en-US" dirty="0" smtClean="0"/>
          </a:p>
          <a:p>
            <a:pPr marL="685800" lvl="1" indent="-342900"/>
            <a:endParaRPr lang="en-US" dirty="0" smtClean="0"/>
          </a:p>
          <a:p>
            <a:endParaRPr lang="en-US" sz="2100" dirty="0"/>
          </a:p>
          <a:p>
            <a:endParaRPr lang="en-US" sz="2100" dirty="0"/>
          </a:p>
          <a:p>
            <a:endParaRPr lang="en-US" dirty="0"/>
          </a:p>
        </p:txBody>
      </p:sp>
      <p:sp>
        <p:nvSpPr>
          <p:cNvPr id="2" name="Title 1"/>
          <p:cNvSpPr>
            <a:spLocks noGrp="1"/>
          </p:cNvSpPr>
          <p:nvPr>
            <p:ph type="title"/>
          </p:nvPr>
        </p:nvSpPr>
        <p:spPr/>
        <p:txBody>
          <a:bodyPr>
            <a:normAutofit/>
          </a:bodyPr>
          <a:lstStyle/>
          <a:p>
            <a:r>
              <a:rPr lang="en-US" dirty="0" smtClean="0"/>
              <a:t>Stalking: Considerations</a:t>
            </a:r>
            <a:endParaRPr lang="en-US" dirty="0"/>
          </a:p>
        </p:txBody>
      </p:sp>
      <p:sp>
        <p:nvSpPr>
          <p:cNvPr id="4" name="Slide Number Placeholder 3"/>
          <p:cNvSpPr>
            <a:spLocks noGrp="1"/>
          </p:cNvSpPr>
          <p:nvPr>
            <p:ph type="sldNum" sz="quarter" idx="4"/>
          </p:nvPr>
        </p:nvSpPr>
        <p:spPr/>
        <p:txBody>
          <a:bodyPr/>
          <a:lstStyle/>
          <a:p>
            <a:fld id="{D74EEBE0-90DA-9449-945D-BE812F6254A8}" type="slidenum">
              <a:rPr lang="en-US" smtClean="0"/>
              <a:pPr/>
              <a:t>35</a:t>
            </a:fld>
            <a:endParaRPr lang="en-US" dirty="0"/>
          </a:p>
        </p:txBody>
      </p:sp>
    </p:spTree>
    <p:extLst>
      <p:ext uri="{BB962C8B-B14F-4D97-AF65-F5344CB8AC3E}">
        <p14:creationId xmlns:p14="http://schemas.microsoft.com/office/powerpoint/2010/main" val="27988583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Scenario Overview</a:t>
            </a:r>
            <a:endParaRPr lang="en-US" dirty="0"/>
          </a:p>
        </p:txBody>
      </p:sp>
      <p:sp>
        <p:nvSpPr>
          <p:cNvPr id="4" name="Text Placeholder 3"/>
          <p:cNvSpPr>
            <a:spLocks noGrp="1"/>
          </p:cNvSpPr>
          <p:nvPr>
            <p:ph type="body" sz="quarter" idx="32"/>
          </p:nvPr>
        </p:nvSpPr>
        <p:spPr/>
        <p:txBody>
          <a:bodyPr>
            <a:normAutofit lnSpcReduction="10000"/>
          </a:bodyPr>
          <a:lstStyle/>
          <a:p>
            <a:r>
              <a:rPr lang="en-US" dirty="0" smtClean="0"/>
              <a:t>Charlie and Jesse – Intimate Partner Violence?</a:t>
            </a:r>
          </a:p>
          <a:p>
            <a:r>
              <a:rPr lang="en-US" i="1" dirty="0" smtClean="0"/>
              <a:t>Credibility Assessment Scenario</a:t>
            </a:r>
            <a:endParaRPr lang="en-US" i="1" dirty="0"/>
          </a:p>
        </p:txBody>
      </p:sp>
      <p:pic>
        <p:nvPicPr>
          <p:cNvPr id="6" name="Picture Placeholder 5"/>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t="25391" b="25391"/>
          <a:stretch>
            <a:fillRect/>
          </a:stretch>
        </p:blipFill>
        <p:spPr/>
      </p:pic>
    </p:spTree>
    <p:extLst>
      <p:ext uri="{BB962C8B-B14F-4D97-AF65-F5344CB8AC3E}">
        <p14:creationId xmlns:p14="http://schemas.microsoft.com/office/powerpoint/2010/main" val="2571223471"/>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a:bodyPr>
          <a:lstStyle/>
          <a:p>
            <a:pPr marL="342900" indent="-342900">
              <a:buFont typeface="Arial" panose="020B0604020202020204" pitchFamily="34" charset="0"/>
              <a:buChar char="•"/>
            </a:pPr>
            <a:r>
              <a:rPr lang="en-US" sz="2700" dirty="0" smtClean="0"/>
              <a:t>Dinner</a:t>
            </a:r>
          </a:p>
          <a:p>
            <a:pPr marL="342900" indent="-342900">
              <a:buFont typeface="Arial" panose="020B0604020202020204" pitchFamily="34" charset="0"/>
              <a:buChar char="•"/>
            </a:pPr>
            <a:r>
              <a:rPr lang="en-US" sz="2700" dirty="0" smtClean="0"/>
              <a:t>Walk – Argument?</a:t>
            </a:r>
          </a:p>
          <a:p>
            <a:pPr marL="342900" indent="-342900">
              <a:buFont typeface="Arial" panose="020B0604020202020204" pitchFamily="34" charset="0"/>
              <a:buChar char="•"/>
            </a:pPr>
            <a:r>
              <a:rPr lang="en-US" sz="2700" dirty="0" smtClean="0"/>
              <a:t>In the car – Violence?</a:t>
            </a:r>
          </a:p>
          <a:p>
            <a:pPr marL="342900" indent="-342900">
              <a:buFont typeface="Arial" panose="020B0604020202020204" pitchFamily="34" charset="0"/>
              <a:buChar char="•"/>
            </a:pPr>
            <a:r>
              <a:rPr lang="en-US" sz="2700" dirty="0" smtClean="0"/>
              <a:t>Aftermath</a:t>
            </a:r>
            <a:endParaRPr lang="en-US" sz="2700" dirty="0"/>
          </a:p>
          <a:p>
            <a:pPr marL="342900" indent="-342900"/>
            <a:endParaRPr lang="en-US" dirty="0"/>
          </a:p>
          <a:p>
            <a:pPr marL="342900" indent="-342900"/>
            <a:endParaRPr lang="en-US" dirty="0" smtClean="0"/>
          </a:p>
          <a:p>
            <a:pPr marL="685800" lvl="1" indent="-342900"/>
            <a:endParaRPr lang="en-US" dirty="0" smtClean="0"/>
          </a:p>
          <a:p>
            <a:endParaRPr lang="en-US" sz="2100" dirty="0"/>
          </a:p>
          <a:p>
            <a:endParaRPr lang="en-US" sz="2100" dirty="0"/>
          </a:p>
          <a:p>
            <a:endParaRPr lang="en-US" dirty="0"/>
          </a:p>
        </p:txBody>
      </p:sp>
      <p:sp>
        <p:nvSpPr>
          <p:cNvPr id="2" name="Title 1"/>
          <p:cNvSpPr>
            <a:spLocks noGrp="1"/>
          </p:cNvSpPr>
          <p:nvPr>
            <p:ph type="title"/>
          </p:nvPr>
        </p:nvSpPr>
        <p:spPr/>
        <p:txBody>
          <a:bodyPr>
            <a:normAutofit/>
          </a:bodyPr>
          <a:lstStyle/>
          <a:p>
            <a:r>
              <a:rPr lang="en-US" dirty="0" smtClean="0"/>
              <a:t>Outline of Evening</a:t>
            </a:r>
            <a:endParaRPr lang="en-US" dirty="0"/>
          </a:p>
        </p:txBody>
      </p:sp>
      <p:sp>
        <p:nvSpPr>
          <p:cNvPr id="4" name="Slide Number Placeholder 3"/>
          <p:cNvSpPr>
            <a:spLocks noGrp="1"/>
          </p:cNvSpPr>
          <p:nvPr>
            <p:ph type="sldNum" sz="quarter" idx="4"/>
          </p:nvPr>
        </p:nvSpPr>
        <p:spPr/>
        <p:txBody>
          <a:bodyPr/>
          <a:lstStyle/>
          <a:p>
            <a:fld id="{D74EEBE0-90DA-9449-945D-BE812F6254A8}" type="slidenum">
              <a:rPr lang="en-US" smtClean="0"/>
              <a:pPr/>
              <a:t>37</a:t>
            </a:fld>
            <a:endParaRPr lang="en-US" dirty="0"/>
          </a:p>
        </p:txBody>
      </p:sp>
    </p:spTree>
    <p:extLst>
      <p:ext uri="{BB962C8B-B14F-4D97-AF65-F5344CB8AC3E}">
        <p14:creationId xmlns:p14="http://schemas.microsoft.com/office/powerpoint/2010/main" val="11972559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a:bodyPr>
          <a:lstStyle/>
          <a:p>
            <a:pPr marL="342900" indent="-342900">
              <a:buFont typeface="Arial" panose="020B0604020202020204" pitchFamily="34" charset="0"/>
              <a:buChar char="•"/>
            </a:pPr>
            <a:r>
              <a:rPr lang="en-US" sz="2700" dirty="0" smtClean="0"/>
              <a:t>Violence committed by a person who is or has been in a social relationship of a romantic or intimate nature with the victim.</a:t>
            </a:r>
          </a:p>
          <a:p>
            <a:pPr marL="342900" indent="-342900">
              <a:buFont typeface="Arial" panose="020B0604020202020204" pitchFamily="34" charset="0"/>
              <a:buChar char="•"/>
            </a:pPr>
            <a:r>
              <a:rPr lang="en-US" sz="2700" dirty="0" smtClean="0"/>
              <a:t>The existence of such a relationship shall be determined based on the reporting party’s statement and with consideration of the length of the relationship, the type of relationship, and the frequency of interaction between the persons involved in the relationship.</a:t>
            </a:r>
            <a:endParaRPr lang="en-US" sz="2700" dirty="0"/>
          </a:p>
          <a:p>
            <a:pPr marL="342900" indent="-342900"/>
            <a:endParaRPr lang="en-US" dirty="0"/>
          </a:p>
          <a:p>
            <a:pPr marL="342900" indent="-342900"/>
            <a:endParaRPr lang="en-US" dirty="0" smtClean="0"/>
          </a:p>
          <a:p>
            <a:pPr marL="685800" lvl="1" indent="-342900"/>
            <a:endParaRPr lang="en-US" dirty="0" smtClean="0"/>
          </a:p>
          <a:p>
            <a:endParaRPr lang="en-US" sz="2100" dirty="0"/>
          </a:p>
          <a:p>
            <a:endParaRPr lang="en-US" sz="2100" dirty="0"/>
          </a:p>
          <a:p>
            <a:endParaRPr lang="en-US" dirty="0"/>
          </a:p>
        </p:txBody>
      </p:sp>
      <p:sp>
        <p:nvSpPr>
          <p:cNvPr id="2" name="Title 1"/>
          <p:cNvSpPr>
            <a:spLocks noGrp="1"/>
          </p:cNvSpPr>
          <p:nvPr>
            <p:ph type="title"/>
          </p:nvPr>
        </p:nvSpPr>
        <p:spPr/>
        <p:txBody>
          <a:bodyPr>
            <a:normAutofit/>
          </a:bodyPr>
          <a:lstStyle/>
          <a:p>
            <a:r>
              <a:rPr lang="en-US" dirty="0" smtClean="0"/>
              <a:t>Definition of Dating Violence</a:t>
            </a:r>
            <a:endParaRPr lang="en-US" dirty="0"/>
          </a:p>
        </p:txBody>
      </p:sp>
      <p:sp>
        <p:nvSpPr>
          <p:cNvPr id="4" name="Slide Number Placeholder 3"/>
          <p:cNvSpPr>
            <a:spLocks noGrp="1"/>
          </p:cNvSpPr>
          <p:nvPr>
            <p:ph type="sldNum" sz="quarter" idx="4"/>
          </p:nvPr>
        </p:nvSpPr>
        <p:spPr/>
        <p:txBody>
          <a:bodyPr/>
          <a:lstStyle/>
          <a:p>
            <a:fld id="{D74EEBE0-90DA-9449-945D-BE812F6254A8}" type="slidenum">
              <a:rPr lang="en-US" smtClean="0"/>
              <a:pPr/>
              <a:t>38</a:t>
            </a:fld>
            <a:endParaRPr lang="en-US" dirty="0"/>
          </a:p>
        </p:txBody>
      </p:sp>
    </p:spTree>
    <p:extLst>
      <p:ext uri="{BB962C8B-B14F-4D97-AF65-F5344CB8AC3E}">
        <p14:creationId xmlns:p14="http://schemas.microsoft.com/office/powerpoint/2010/main" val="22023140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7"/>
          <p:cNvSpPr>
            <a:spLocks noGrp="1"/>
          </p:cNvSpPr>
          <p:nvPr>
            <p:ph type="body" sz="quarter" idx="4294967295"/>
          </p:nvPr>
        </p:nvSpPr>
        <p:spPr>
          <a:xfrm>
            <a:off x="555625" y="1685366"/>
            <a:ext cx="11150706" cy="4686860"/>
          </a:xfrm>
          <a:prstGeom prst="rect">
            <a:avLst/>
          </a:prstGeom>
        </p:spPr>
        <p:txBody>
          <a:bodyPr>
            <a:normAutofit lnSpcReduction="10000"/>
          </a:bodyPr>
          <a:lstStyle/>
          <a:p>
            <a:pPr marL="457200" indent="-457200">
              <a:buFont typeface="Arial" panose="020B0604020202020204" pitchFamily="34" charset="0"/>
              <a:buChar char="•"/>
            </a:pPr>
            <a:r>
              <a:rPr lang="en-US" dirty="0" smtClean="0"/>
              <a:t>Values Exercise</a:t>
            </a:r>
          </a:p>
          <a:p>
            <a:pPr marL="457200" indent="-457200">
              <a:buFont typeface="Arial" panose="020B0604020202020204" pitchFamily="34" charset="0"/>
              <a:buChar char="•"/>
            </a:pPr>
            <a:r>
              <a:rPr lang="en-US" dirty="0" smtClean="0"/>
              <a:t>Annual Clery Review</a:t>
            </a:r>
          </a:p>
          <a:p>
            <a:pPr marL="457200" indent="-457200">
              <a:buFont typeface="Arial" panose="020B0604020202020204" pitchFamily="34" charset="0"/>
              <a:buChar char="•"/>
            </a:pPr>
            <a:r>
              <a:rPr lang="en-US" dirty="0" smtClean="0"/>
              <a:t>Review of Scenario</a:t>
            </a:r>
          </a:p>
          <a:p>
            <a:pPr marL="457200" indent="-457200">
              <a:buFont typeface="Arial" panose="020B0604020202020204" pitchFamily="34" charset="0"/>
              <a:buChar char="•"/>
            </a:pPr>
            <a:r>
              <a:rPr lang="en-US" dirty="0" smtClean="0"/>
              <a:t>Review of Roles</a:t>
            </a:r>
          </a:p>
          <a:p>
            <a:pPr marL="457200" indent="-457200">
              <a:buFont typeface="Arial" panose="020B0604020202020204" pitchFamily="34" charset="0"/>
              <a:buChar char="•"/>
            </a:pPr>
            <a:r>
              <a:rPr lang="en-US" dirty="0" smtClean="0"/>
              <a:t>Planning Questions for Parties and Witnesses</a:t>
            </a:r>
          </a:p>
          <a:p>
            <a:pPr marL="457200" indent="-457200">
              <a:buFont typeface="Arial" panose="020B0604020202020204" pitchFamily="34" charset="0"/>
              <a:buChar char="•"/>
            </a:pPr>
            <a:r>
              <a:rPr lang="en-US" dirty="0" smtClean="0"/>
              <a:t>Questioning Parties and Witnesses</a:t>
            </a:r>
          </a:p>
          <a:p>
            <a:pPr marL="457200" indent="-457200">
              <a:buFont typeface="Arial" panose="020B0604020202020204" pitchFamily="34" charset="0"/>
              <a:buChar char="•"/>
            </a:pPr>
            <a:r>
              <a:rPr lang="en-US" dirty="0" smtClean="0"/>
              <a:t>Debrief</a:t>
            </a:r>
          </a:p>
          <a:p>
            <a:pPr marL="457200" indent="-457200">
              <a:buFont typeface="Arial" panose="020B0604020202020204" pitchFamily="34" charset="0"/>
              <a:buChar char="•"/>
            </a:pPr>
            <a:r>
              <a:rPr lang="en-US" dirty="0" smtClean="0"/>
              <a:t>Making a Good Decision</a:t>
            </a:r>
          </a:p>
          <a:p>
            <a:pPr marL="457200" indent="-457200">
              <a:buFont typeface="Arial" panose="020B0604020202020204" pitchFamily="34" charset="0"/>
              <a:buChar char="•"/>
            </a:pPr>
            <a:r>
              <a:rPr lang="en-US" dirty="0" smtClean="0"/>
              <a:t>Writing the Decision</a:t>
            </a:r>
          </a:p>
          <a:p>
            <a:pPr marL="457200" indent="-457200">
              <a:buFont typeface="Arial" panose="020B0604020202020204" pitchFamily="34" charset="0"/>
              <a:buChar char="•"/>
            </a:pPr>
            <a:r>
              <a:rPr lang="en-US" dirty="0" smtClean="0"/>
              <a:t>Deciding Our Case!</a:t>
            </a:r>
          </a:p>
        </p:txBody>
      </p:sp>
      <p:sp>
        <p:nvSpPr>
          <p:cNvPr id="2" name="Title 1"/>
          <p:cNvSpPr>
            <a:spLocks noGrp="1"/>
          </p:cNvSpPr>
          <p:nvPr>
            <p:ph type="title"/>
          </p:nvPr>
        </p:nvSpPr>
        <p:spPr/>
        <p:txBody>
          <a:bodyPr>
            <a:normAutofit/>
          </a:bodyPr>
          <a:lstStyle/>
          <a:p>
            <a:r>
              <a:rPr lang="en-US" dirty="0" smtClean="0"/>
              <a:t>Today’s Agenda</a:t>
            </a:r>
            <a:endParaRPr lang="en-US" dirty="0"/>
          </a:p>
        </p:txBody>
      </p:sp>
      <p:sp>
        <p:nvSpPr>
          <p:cNvPr id="4" name="Slide Number Placeholder 3"/>
          <p:cNvSpPr>
            <a:spLocks noGrp="1"/>
          </p:cNvSpPr>
          <p:nvPr>
            <p:ph type="sldNum" sz="quarter" idx="4"/>
          </p:nvPr>
        </p:nvSpPr>
        <p:spPr/>
        <p:txBody>
          <a:bodyPr/>
          <a:lstStyle/>
          <a:p>
            <a:fld id="{D74EEBE0-90DA-9449-945D-BE812F6254A8}" type="slidenum">
              <a:rPr lang="en-US" smtClean="0">
                <a:solidFill>
                  <a:srgbClr val="588AB6"/>
                </a:solidFill>
              </a:rPr>
              <a:pPr/>
              <a:t>3</a:t>
            </a:fld>
            <a:endParaRPr lang="en-US" dirty="0">
              <a:solidFill>
                <a:srgbClr val="588AB6"/>
              </a:solidFill>
            </a:endParaRPr>
          </a:p>
        </p:txBody>
      </p:sp>
    </p:spTree>
    <p:extLst>
      <p:ext uri="{BB962C8B-B14F-4D97-AF65-F5344CB8AC3E}">
        <p14:creationId xmlns:p14="http://schemas.microsoft.com/office/powerpoint/2010/main" val="148992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p:txBody>
          <a:bodyPr>
            <a:normAutofit/>
          </a:bodyPr>
          <a:lstStyle/>
          <a:p>
            <a:pPr marL="342900" indent="-342900">
              <a:buFont typeface="Arial" panose="020B0604020202020204" pitchFamily="34" charset="0"/>
              <a:buChar char="•"/>
            </a:pPr>
            <a:r>
              <a:rPr lang="en-US" sz="2700" dirty="0" smtClean="0"/>
              <a:t>What are the elements of dating violence?</a:t>
            </a:r>
          </a:p>
          <a:p>
            <a:pPr marL="342900" indent="-342900">
              <a:buFont typeface="Arial" panose="020B0604020202020204" pitchFamily="34" charset="0"/>
              <a:buChar char="•"/>
            </a:pPr>
            <a:r>
              <a:rPr lang="en-US" sz="2700" dirty="0" smtClean="0"/>
              <a:t>What are the key things that will need to be decided to determine if a policy violation occurred?</a:t>
            </a:r>
          </a:p>
          <a:p>
            <a:pPr marL="342900" indent="-342900">
              <a:buFont typeface="Arial" panose="020B0604020202020204" pitchFamily="34" charset="0"/>
              <a:buChar char="•"/>
            </a:pPr>
            <a:r>
              <a:rPr lang="en-US" sz="2700" dirty="0" smtClean="0"/>
              <a:t>What other things may help with a credibility assessment?</a:t>
            </a:r>
            <a:endParaRPr lang="en-US" sz="2700" dirty="0"/>
          </a:p>
          <a:p>
            <a:pPr marL="342900" indent="-342900"/>
            <a:endParaRPr lang="en-US" dirty="0"/>
          </a:p>
          <a:p>
            <a:pPr marL="342900" indent="-342900"/>
            <a:endParaRPr lang="en-US" dirty="0" smtClean="0"/>
          </a:p>
          <a:p>
            <a:pPr marL="685800" lvl="1" indent="-342900"/>
            <a:endParaRPr lang="en-US" dirty="0" smtClean="0"/>
          </a:p>
          <a:p>
            <a:endParaRPr lang="en-US" sz="2100" dirty="0"/>
          </a:p>
          <a:p>
            <a:endParaRPr lang="en-US" sz="2100" dirty="0"/>
          </a:p>
          <a:p>
            <a:endParaRPr lang="en-US" dirty="0"/>
          </a:p>
        </p:txBody>
      </p:sp>
      <p:sp>
        <p:nvSpPr>
          <p:cNvPr id="2" name="Title 1"/>
          <p:cNvSpPr>
            <a:spLocks noGrp="1"/>
          </p:cNvSpPr>
          <p:nvPr>
            <p:ph type="title"/>
          </p:nvPr>
        </p:nvSpPr>
        <p:spPr/>
        <p:txBody>
          <a:bodyPr>
            <a:normAutofit/>
          </a:bodyPr>
          <a:lstStyle/>
          <a:p>
            <a:r>
              <a:rPr lang="en-US" dirty="0" smtClean="0"/>
              <a:t>Brainstorm</a:t>
            </a:r>
            <a:endParaRPr lang="en-US" dirty="0"/>
          </a:p>
        </p:txBody>
      </p:sp>
      <p:sp>
        <p:nvSpPr>
          <p:cNvPr id="4" name="Slide Number Placeholder 3"/>
          <p:cNvSpPr>
            <a:spLocks noGrp="1"/>
          </p:cNvSpPr>
          <p:nvPr>
            <p:ph type="sldNum" sz="quarter" idx="4"/>
          </p:nvPr>
        </p:nvSpPr>
        <p:spPr/>
        <p:txBody>
          <a:bodyPr/>
          <a:lstStyle/>
          <a:p>
            <a:fld id="{D74EEBE0-90DA-9449-945D-BE812F6254A8}" type="slidenum">
              <a:rPr lang="en-US" smtClean="0"/>
              <a:pPr/>
              <a:t>39</a:t>
            </a:fld>
            <a:endParaRPr lang="en-US" dirty="0"/>
          </a:p>
        </p:txBody>
      </p:sp>
    </p:spTree>
    <p:extLst>
      <p:ext uri="{BB962C8B-B14F-4D97-AF65-F5344CB8AC3E}">
        <p14:creationId xmlns:p14="http://schemas.microsoft.com/office/powerpoint/2010/main" val="5242233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Conducting a Process That Protects and Holds Accountable</a:t>
            </a:r>
            <a:endParaRPr lang="en-US" dirty="0"/>
          </a:p>
        </p:txBody>
      </p:sp>
      <p:pic>
        <p:nvPicPr>
          <p:cNvPr id="6" name="Picture Placeholder 5"/>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t="25344" b="25344"/>
          <a:stretch>
            <a:fillRect/>
          </a:stretch>
        </p:blipFill>
        <p:spPr/>
      </p:pic>
    </p:spTree>
    <p:extLst>
      <p:ext uri="{BB962C8B-B14F-4D97-AF65-F5344CB8AC3E}">
        <p14:creationId xmlns:p14="http://schemas.microsoft.com/office/powerpoint/2010/main" val="3097307435"/>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descr="This flow chart shows that first, a report comes in and supportive measures are offered.  &#10;&#10;If a complainant chooses to move forward with a formal complaint, they can proceed with informal resolution, a dismissal (with or without moving to a non-Title IX process), or go through a formal grievance process.&#10;&#10;The formal grievance process includes an investigation, hearing, determination, and appeal."/>
          <p:cNvGrpSpPr/>
          <p:nvPr/>
        </p:nvGrpSpPr>
        <p:grpSpPr>
          <a:xfrm>
            <a:off x="1828800" y="1828801"/>
            <a:ext cx="8586720" cy="4416471"/>
            <a:chOff x="183279" y="1858628"/>
            <a:chExt cx="8774713" cy="4721271"/>
          </a:xfrm>
        </p:grpSpPr>
        <p:sp>
          <p:nvSpPr>
            <p:cNvPr id="2" name="Rectangle 1"/>
            <p:cNvSpPr/>
            <p:nvPr/>
          </p:nvSpPr>
          <p:spPr>
            <a:xfrm>
              <a:off x="1913229" y="4302941"/>
              <a:ext cx="2407334" cy="762000"/>
            </a:xfrm>
            <a:prstGeom prst="rect">
              <a:avLst/>
            </a:prstGeom>
            <a:solidFill>
              <a:srgbClr val="588AB6"/>
            </a:solidFill>
            <a:ln>
              <a:solidFill>
                <a:srgbClr val="3E688D"/>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1600" dirty="0">
                  <a:latin typeface="Arial" panose="020B0604020202020204" pitchFamily="34" charset="0"/>
                  <a:cs typeface="Arial" panose="020B0604020202020204" pitchFamily="34" charset="0"/>
                </a:rPr>
                <a:t>Formal Complaint </a:t>
              </a:r>
            </a:p>
          </p:txBody>
        </p:sp>
        <p:sp>
          <p:nvSpPr>
            <p:cNvPr id="4" name="Rectangle 3"/>
            <p:cNvSpPr/>
            <p:nvPr/>
          </p:nvSpPr>
          <p:spPr>
            <a:xfrm>
              <a:off x="183279" y="4226471"/>
              <a:ext cx="1273424" cy="914940"/>
            </a:xfrm>
            <a:prstGeom prst="rect">
              <a:avLst/>
            </a:prstGeom>
            <a:solidFill>
              <a:schemeClr val="tx2"/>
            </a:solidFill>
            <a:ln>
              <a:solidFill>
                <a:srgbClr val="3E688D"/>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Supportive Measures</a:t>
              </a:r>
            </a:p>
          </p:txBody>
        </p:sp>
        <p:sp>
          <p:nvSpPr>
            <p:cNvPr id="5" name="Rectangle 4"/>
            <p:cNvSpPr/>
            <p:nvPr/>
          </p:nvSpPr>
          <p:spPr>
            <a:xfrm>
              <a:off x="1166101" y="5499184"/>
              <a:ext cx="3101569" cy="723900"/>
            </a:xfrm>
            <a:prstGeom prst="rect">
              <a:avLst/>
            </a:prstGeom>
            <a:solidFill>
              <a:srgbClr val="588AB6"/>
            </a:solidFill>
            <a:ln>
              <a:solidFill>
                <a:srgbClr val="3E688D"/>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1600" dirty="0" smtClean="0">
                  <a:latin typeface="Arial" panose="020B0604020202020204" pitchFamily="34" charset="0"/>
                  <a:cs typeface="Arial" panose="020B0604020202020204" pitchFamily="34" charset="0"/>
                </a:rPr>
                <a:t>Dismissal to </a:t>
              </a:r>
            </a:p>
            <a:p>
              <a:pPr algn="r"/>
              <a:r>
                <a:rPr lang="en-US" sz="1600" dirty="0" smtClean="0">
                  <a:latin typeface="Arial" panose="020B0604020202020204" pitchFamily="34" charset="0"/>
                  <a:cs typeface="Arial" panose="020B0604020202020204" pitchFamily="34" charset="0"/>
                </a:rPr>
                <a:t>Other Procedures</a:t>
              </a:r>
              <a:endParaRPr lang="en-US" sz="1600" dirty="0">
                <a:latin typeface="Arial" panose="020B0604020202020204" pitchFamily="34" charset="0"/>
                <a:cs typeface="Arial" panose="020B0604020202020204" pitchFamily="34" charset="0"/>
              </a:endParaRPr>
            </a:p>
          </p:txBody>
        </p:sp>
        <p:sp>
          <p:nvSpPr>
            <p:cNvPr id="10" name="Rectangle 9"/>
            <p:cNvSpPr/>
            <p:nvPr/>
          </p:nvSpPr>
          <p:spPr>
            <a:xfrm>
              <a:off x="1983775" y="3111569"/>
              <a:ext cx="2286000" cy="723900"/>
            </a:xfrm>
            <a:prstGeom prst="rect">
              <a:avLst/>
            </a:prstGeom>
            <a:solidFill>
              <a:srgbClr val="588AB6"/>
            </a:solidFill>
            <a:ln>
              <a:solidFill>
                <a:srgbClr val="3E688D"/>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r"/>
              <a:r>
                <a:rPr lang="en-US" sz="1400" spc="-30" dirty="0">
                  <a:latin typeface="Arial" panose="020B0604020202020204" pitchFamily="34" charset="0"/>
                  <a:cs typeface="Arial" panose="020B0604020202020204" pitchFamily="34" charset="0"/>
                </a:rPr>
                <a:t>Informal Resolution</a:t>
              </a:r>
            </a:p>
          </p:txBody>
        </p:sp>
        <p:pic>
          <p:nvPicPr>
            <p:cNvPr id="19" name="Picture 2" descr="2c40821a-a129-4839-a2ea-1cc4fd0161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1901" y="4331999"/>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 descr="7127dc67-1be5-4936-9ea0-8a51d820dde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101" y="5477222"/>
              <a:ext cx="685800" cy="685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788114" y="2769899"/>
              <a:ext cx="4169878" cy="3810000"/>
            </a:xfrm>
            <a:prstGeom prst="rect">
              <a:avLst/>
            </a:prstGeom>
            <a:solidFill>
              <a:srgbClr val="588AB6"/>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lang="en-US" sz="2000" b="1" dirty="0"/>
                <a:t>Formal Grievance Process </a:t>
              </a:r>
            </a:p>
          </p:txBody>
        </p:sp>
        <p:sp>
          <p:nvSpPr>
            <p:cNvPr id="6" name="Rectangle 5"/>
            <p:cNvSpPr/>
            <p:nvPr/>
          </p:nvSpPr>
          <p:spPr>
            <a:xfrm>
              <a:off x="6138137" y="3166390"/>
              <a:ext cx="2103120" cy="533400"/>
            </a:xfrm>
            <a:prstGeom prst="rect">
              <a:avLst/>
            </a:prstGeom>
            <a:solidFill>
              <a:srgbClr val="588AB6"/>
            </a:solidFill>
            <a:ln>
              <a:solidFill>
                <a:srgbClr val="3E688D"/>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Investigation</a:t>
              </a:r>
            </a:p>
          </p:txBody>
        </p:sp>
        <p:sp>
          <p:nvSpPr>
            <p:cNvPr id="7" name="Rectangle 6"/>
            <p:cNvSpPr/>
            <p:nvPr/>
          </p:nvSpPr>
          <p:spPr>
            <a:xfrm>
              <a:off x="6185107" y="4077938"/>
              <a:ext cx="2103120" cy="533400"/>
            </a:xfrm>
            <a:prstGeom prst="rect">
              <a:avLst/>
            </a:prstGeom>
            <a:solidFill>
              <a:srgbClr val="588AB6"/>
            </a:solidFill>
            <a:ln>
              <a:solidFill>
                <a:srgbClr val="3E688D"/>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Hearing</a:t>
              </a:r>
            </a:p>
          </p:txBody>
        </p:sp>
        <p:sp>
          <p:nvSpPr>
            <p:cNvPr id="8" name="Rectangle 7"/>
            <p:cNvSpPr/>
            <p:nvPr/>
          </p:nvSpPr>
          <p:spPr>
            <a:xfrm>
              <a:off x="6135190" y="5054720"/>
              <a:ext cx="2103120" cy="533400"/>
            </a:xfrm>
            <a:prstGeom prst="rect">
              <a:avLst/>
            </a:prstGeom>
            <a:solidFill>
              <a:srgbClr val="588AB6"/>
            </a:solidFill>
            <a:ln>
              <a:solidFill>
                <a:srgbClr val="3E688D"/>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Determination</a:t>
              </a:r>
            </a:p>
          </p:txBody>
        </p:sp>
        <p:sp>
          <p:nvSpPr>
            <p:cNvPr id="9" name="Rectangle 8"/>
            <p:cNvSpPr/>
            <p:nvPr/>
          </p:nvSpPr>
          <p:spPr>
            <a:xfrm>
              <a:off x="6178577" y="5982682"/>
              <a:ext cx="2103120" cy="533400"/>
            </a:xfrm>
            <a:prstGeom prst="rect">
              <a:avLst/>
            </a:prstGeom>
            <a:solidFill>
              <a:srgbClr val="588AB6"/>
            </a:solidFill>
            <a:ln>
              <a:solidFill>
                <a:srgbClr val="3E688D"/>
              </a:solidFill>
              <a:headEnd type="none" w="med" len="med"/>
              <a:tailEnd type="none" w="med" len="med"/>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Appeal</a:t>
              </a:r>
            </a:p>
          </p:txBody>
        </p:sp>
        <p:cxnSp>
          <p:nvCxnSpPr>
            <p:cNvPr id="24" name="Straight Arrow Connector 23"/>
            <p:cNvCxnSpPr/>
            <p:nvPr/>
          </p:nvCxnSpPr>
          <p:spPr>
            <a:xfrm>
              <a:off x="7186750" y="3699790"/>
              <a:ext cx="0" cy="371914"/>
            </a:xfrm>
            <a:prstGeom prst="straightConnector1">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7230137" y="4674899"/>
              <a:ext cx="0" cy="371914"/>
            </a:xfrm>
            <a:prstGeom prst="straightConnector1">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7186750" y="5634166"/>
              <a:ext cx="0" cy="371914"/>
            </a:xfrm>
            <a:prstGeom prst="straightConnector1">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pic>
          <p:nvPicPr>
            <p:cNvPr id="23" name="Picture 2" descr="3313bcb6-d6b2-48e2-9818-8b8f94ae4aa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9474" y="316639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d85f4244-fa96-4c0e-951f-dcedc14ea65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8896" y="3998141"/>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 descr="4941a1ba-220b-42e9-be26-5be4e8a524a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6004" y="4948366"/>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 descr="750bc3e4-a838-49e5-882d-e75955849fe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5509" y="5894099"/>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 descr="711e0620-6a52-40f3-899d-f326ee4d25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05720" y="3141168"/>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Arrow Connector 32"/>
            <p:cNvCxnSpPr>
              <a:stCxn id="2" idx="3"/>
              <a:endCxn id="3" idx="1"/>
            </p:cNvCxnSpPr>
            <p:nvPr/>
          </p:nvCxnSpPr>
          <p:spPr>
            <a:xfrm flipV="1">
              <a:off x="4320563" y="4674899"/>
              <a:ext cx="467551" cy="9042"/>
            </a:xfrm>
            <a:prstGeom prst="straightConnector1">
              <a:avLst/>
            </a:prstGeom>
            <a:ln w="28575">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44039" y="1858628"/>
              <a:ext cx="1151903" cy="914940"/>
            </a:xfrm>
            <a:prstGeom prst="rect">
              <a:avLst/>
            </a:prstGeom>
            <a:solidFill>
              <a:srgbClr val="588AB6"/>
            </a:solidFill>
            <a:ln w="92075">
              <a:solidFill>
                <a:srgbClr val="3E688D"/>
              </a:solidFill>
            </a:ln>
            <a:effectLst>
              <a:innerShdw blurRad="63500" dist="50800" dir="13500000">
                <a:prstClr val="black">
                  <a:alpha val="50000"/>
                </a:prstClr>
              </a:inn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Report</a:t>
              </a:r>
            </a:p>
          </p:txBody>
        </p:sp>
        <p:cxnSp>
          <p:nvCxnSpPr>
            <p:cNvPr id="15" name="Straight Arrow Connector 14"/>
            <p:cNvCxnSpPr>
              <a:stCxn id="35" idx="2"/>
              <a:endCxn id="4" idx="0"/>
            </p:cNvCxnSpPr>
            <p:nvPr/>
          </p:nvCxnSpPr>
          <p:spPr>
            <a:xfrm>
              <a:off x="819991" y="2773568"/>
              <a:ext cx="0" cy="145290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4" idx="3"/>
              <a:endCxn id="19" idx="1"/>
            </p:cNvCxnSpPr>
            <p:nvPr/>
          </p:nvCxnSpPr>
          <p:spPr>
            <a:xfrm flipV="1">
              <a:off x="1456703" y="4674899"/>
              <a:ext cx="395198" cy="904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2" idx="2"/>
            </p:cNvCxnSpPr>
            <p:nvPr/>
          </p:nvCxnSpPr>
          <p:spPr>
            <a:xfrm>
              <a:off x="3116896" y="5064941"/>
              <a:ext cx="0" cy="43424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2" idx="0"/>
              <a:endCxn id="10" idx="2"/>
            </p:cNvCxnSpPr>
            <p:nvPr/>
          </p:nvCxnSpPr>
          <p:spPr>
            <a:xfrm flipV="1">
              <a:off x="3116896" y="3835469"/>
              <a:ext cx="9879" cy="4674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Title 10"/>
          <p:cNvSpPr>
            <a:spLocks noGrp="1"/>
          </p:cNvSpPr>
          <p:nvPr>
            <p:ph type="title"/>
          </p:nvPr>
        </p:nvSpPr>
        <p:spPr/>
        <p:txBody>
          <a:bodyPr>
            <a:normAutofit/>
          </a:bodyPr>
          <a:lstStyle/>
          <a:p>
            <a:r>
              <a:rPr lang="en-US" sz="4000" dirty="0"/>
              <a:t>Overview of the Process</a:t>
            </a:r>
          </a:p>
        </p:txBody>
      </p:sp>
      <p:sp>
        <p:nvSpPr>
          <p:cNvPr id="12" name="Footer Placeholder 11" hidden="1"/>
          <p:cNvSpPr>
            <a:spLocks noGrp="1"/>
          </p:cNvSpPr>
          <p:nvPr>
            <p:ph type="ftr" sz="quarter" idx="3"/>
          </p:nvPr>
        </p:nvSpPr>
        <p:spPr/>
        <p:txBody>
          <a:bodyPr/>
          <a:lstStyle/>
          <a:p>
            <a:pPr algn="l"/>
            <a:r>
              <a:rPr lang="en-US" dirty="0" smtClean="0"/>
              <a:t>Bricker &amp; Eckler LLP © 2020</a:t>
            </a:r>
            <a:endParaRPr lang="en-US" dirty="0"/>
          </a:p>
        </p:txBody>
      </p:sp>
      <p:sp>
        <p:nvSpPr>
          <p:cNvPr id="32" name="Slide Number Placeholder 4"/>
          <p:cNvSpPr txBox="1">
            <a:spLocks/>
          </p:cNvSpPr>
          <p:nvPr/>
        </p:nvSpPr>
        <p:spPr>
          <a:xfrm>
            <a:off x="10134600" y="6492875"/>
            <a:ext cx="438150" cy="365125"/>
          </a:xfrm>
          <a:prstGeom prst="rect">
            <a:avLst/>
          </a:prstGeom>
        </p:spPr>
        <p:txBody>
          <a:bodyPr vert="horz" lIns="91440" tIns="45720" rIns="91440" bIns="45720" rtlCol="0" anchor="ctr"/>
          <a:lstStyle>
            <a:defPPr>
              <a:defRPr lang="en-US"/>
            </a:defPPr>
            <a:lvl1pPr marL="0" algn="r" defTabSz="725714" rtl="0" eaLnBrk="1" latinLnBrk="0" hangingPunct="1">
              <a:defRPr sz="975" b="1" i="0" kern="1200">
                <a:solidFill>
                  <a:srgbClr val="588AB6"/>
                </a:solidFill>
                <a:latin typeface="Arial" panose="020B0604020202020204" pitchFamily="34" charset="0"/>
                <a:ea typeface="Arial" panose="020B0604020202020204" pitchFamily="34" charset="0"/>
                <a:cs typeface="Arial" panose="020B0604020202020204" pitchFamily="34" charset="0"/>
              </a:defRPr>
            </a:lvl1pPr>
            <a:lvl2pPr marL="725714" algn="l" defTabSz="725714" rtl="0" eaLnBrk="1" latinLnBrk="0" hangingPunct="1">
              <a:defRPr sz="2857" kern="1200">
                <a:solidFill>
                  <a:schemeClr val="tx1"/>
                </a:solidFill>
                <a:latin typeface="+mn-lt"/>
                <a:ea typeface="+mn-ea"/>
                <a:cs typeface="+mn-cs"/>
              </a:defRPr>
            </a:lvl2pPr>
            <a:lvl3pPr marL="1451427" algn="l" defTabSz="725714" rtl="0" eaLnBrk="1" latinLnBrk="0" hangingPunct="1">
              <a:defRPr sz="2857" kern="1200">
                <a:solidFill>
                  <a:schemeClr val="tx1"/>
                </a:solidFill>
                <a:latin typeface="+mn-lt"/>
                <a:ea typeface="+mn-ea"/>
                <a:cs typeface="+mn-cs"/>
              </a:defRPr>
            </a:lvl3pPr>
            <a:lvl4pPr marL="2177141" algn="l" defTabSz="725714" rtl="0" eaLnBrk="1" latinLnBrk="0" hangingPunct="1">
              <a:defRPr sz="2857" kern="1200">
                <a:solidFill>
                  <a:schemeClr val="tx1"/>
                </a:solidFill>
                <a:latin typeface="+mn-lt"/>
                <a:ea typeface="+mn-ea"/>
                <a:cs typeface="+mn-cs"/>
              </a:defRPr>
            </a:lvl4pPr>
            <a:lvl5pPr marL="2902854" algn="l" defTabSz="725714" rtl="0" eaLnBrk="1" latinLnBrk="0" hangingPunct="1">
              <a:defRPr sz="2857" kern="1200">
                <a:solidFill>
                  <a:schemeClr val="tx1"/>
                </a:solidFill>
                <a:latin typeface="+mn-lt"/>
                <a:ea typeface="+mn-ea"/>
                <a:cs typeface="+mn-cs"/>
              </a:defRPr>
            </a:lvl5pPr>
            <a:lvl6pPr marL="3628568" algn="l" defTabSz="725714" rtl="0" eaLnBrk="1" latinLnBrk="0" hangingPunct="1">
              <a:defRPr sz="2857" kern="1200">
                <a:solidFill>
                  <a:schemeClr val="tx1"/>
                </a:solidFill>
                <a:latin typeface="+mn-lt"/>
                <a:ea typeface="+mn-ea"/>
                <a:cs typeface="+mn-cs"/>
              </a:defRPr>
            </a:lvl6pPr>
            <a:lvl7pPr marL="4354281" algn="l" defTabSz="725714" rtl="0" eaLnBrk="1" latinLnBrk="0" hangingPunct="1">
              <a:defRPr sz="2857" kern="1200">
                <a:solidFill>
                  <a:schemeClr val="tx1"/>
                </a:solidFill>
                <a:latin typeface="+mn-lt"/>
                <a:ea typeface="+mn-ea"/>
                <a:cs typeface="+mn-cs"/>
              </a:defRPr>
            </a:lvl7pPr>
            <a:lvl8pPr marL="5079995" algn="l" defTabSz="725714" rtl="0" eaLnBrk="1" latinLnBrk="0" hangingPunct="1">
              <a:defRPr sz="2857" kern="1200">
                <a:solidFill>
                  <a:schemeClr val="tx1"/>
                </a:solidFill>
                <a:latin typeface="+mn-lt"/>
                <a:ea typeface="+mn-ea"/>
                <a:cs typeface="+mn-cs"/>
              </a:defRPr>
            </a:lvl8pPr>
            <a:lvl9pPr marL="5805708" algn="l" defTabSz="725714" rtl="0" eaLnBrk="1" latinLnBrk="0" hangingPunct="1">
              <a:defRPr sz="2857" kern="1200">
                <a:solidFill>
                  <a:schemeClr val="tx1"/>
                </a:solidFill>
                <a:latin typeface="+mn-lt"/>
                <a:ea typeface="+mn-ea"/>
                <a:cs typeface="+mn-cs"/>
              </a:defRPr>
            </a:lvl9pPr>
          </a:lstStyle>
          <a:p>
            <a:fld id="{2268B489-3880-4EF0-AEB8-F6FDF431A241}" type="slidenum">
              <a:rPr lang="en-US" sz="1100">
                <a:solidFill>
                  <a:srgbClr val="00355F"/>
                </a:solidFill>
              </a:rPr>
              <a:pPr/>
              <a:t>41</a:t>
            </a:fld>
            <a:endParaRPr lang="en-US" sz="1100" dirty="0">
              <a:solidFill>
                <a:srgbClr val="00355F"/>
              </a:solidFill>
            </a:endParaRPr>
          </a:p>
        </p:txBody>
      </p:sp>
    </p:spTree>
    <p:extLst>
      <p:ext uri="{BB962C8B-B14F-4D97-AF65-F5344CB8AC3E}">
        <p14:creationId xmlns:p14="http://schemas.microsoft.com/office/powerpoint/2010/main" val="947468978"/>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Split Roles</a:t>
            </a:r>
            <a:endParaRPr lang="en-US" dirty="0"/>
          </a:p>
        </p:txBody>
      </p:sp>
      <p:sp>
        <p:nvSpPr>
          <p:cNvPr id="3" name="Text Placeholder 2"/>
          <p:cNvSpPr>
            <a:spLocks noGrp="1"/>
          </p:cNvSpPr>
          <p:nvPr>
            <p:ph type="body" sz="quarter" idx="10"/>
          </p:nvPr>
        </p:nvSpPr>
        <p:spPr/>
        <p:txBody>
          <a:bodyPr>
            <a:normAutofit/>
          </a:bodyPr>
          <a:lstStyle/>
          <a:p>
            <a:r>
              <a:rPr lang="en-US" dirty="0" smtClean="0"/>
              <a:t>Team Charlie</a:t>
            </a:r>
          </a:p>
          <a:p>
            <a:r>
              <a:rPr lang="en-US" dirty="0" smtClean="0"/>
              <a:t>Team Jesse</a:t>
            </a:r>
          </a:p>
          <a:p>
            <a:r>
              <a:rPr lang="en-US" dirty="0" smtClean="0"/>
              <a:t>Panel &amp; Volunteers</a:t>
            </a:r>
          </a:p>
          <a:p>
            <a:endParaRPr lang="en-US" dirty="0"/>
          </a:p>
          <a:p>
            <a:r>
              <a:rPr lang="en-US" dirty="0" smtClean="0"/>
              <a:t>Need volunteers for three parts:</a:t>
            </a:r>
          </a:p>
          <a:p>
            <a:pPr marL="457200" indent="-457200">
              <a:buFont typeface="Arial" panose="020B0604020202020204" pitchFamily="34" charset="0"/>
              <a:buChar char="•"/>
            </a:pPr>
            <a:r>
              <a:rPr lang="en-US" dirty="0" smtClean="0"/>
              <a:t>Complainant Charlie Chaste</a:t>
            </a:r>
          </a:p>
          <a:p>
            <a:pPr marL="457200" indent="-457200">
              <a:buFont typeface="Arial" panose="020B0604020202020204" pitchFamily="34" charset="0"/>
              <a:buChar char="•"/>
            </a:pPr>
            <a:r>
              <a:rPr lang="en-US" dirty="0" smtClean="0"/>
              <a:t>Respondent Jesse Jacobs</a:t>
            </a:r>
          </a:p>
          <a:p>
            <a:pPr marL="457200" indent="-457200">
              <a:buFont typeface="Arial" panose="020B0604020202020204" pitchFamily="34" charset="0"/>
              <a:buChar char="•"/>
            </a:pPr>
            <a:r>
              <a:rPr lang="en-US" dirty="0" smtClean="0"/>
              <a:t>Witness Whitney Wildcat</a:t>
            </a:r>
          </a:p>
          <a:p>
            <a:endParaRPr lang="en-US" dirty="0"/>
          </a:p>
        </p:txBody>
      </p:sp>
      <p:sp>
        <p:nvSpPr>
          <p:cNvPr id="4" name="Slide Number Placeholder 3"/>
          <p:cNvSpPr>
            <a:spLocks noGrp="1"/>
          </p:cNvSpPr>
          <p:nvPr>
            <p:ph type="sldNum" sz="quarter" idx="4"/>
          </p:nvPr>
        </p:nvSpPr>
        <p:spPr/>
        <p:txBody>
          <a:bodyPr/>
          <a:lstStyle/>
          <a:p>
            <a:fld id="{D74EEBE0-90DA-9449-945D-BE812F6254A8}" type="slidenum">
              <a:rPr lang="en-US" smtClean="0"/>
              <a:pPr/>
              <a:t>42</a:t>
            </a:fld>
            <a:endParaRPr lang="en-US" dirty="0"/>
          </a:p>
        </p:txBody>
      </p:sp>
    </p:spTree>
    <p:extLst>
      <p:ext uri="{BB962C8B-B14F-4D97-AF65-F5344CB8AC3E}">
        <p14:creationId xmlns:p14="http://schemas.microsoft.com/office/powerpoint/2010/main" val="16965435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Three Roles: Three Spotlights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0396" y="1454450"/>
            <a:ext cx="5279136" cy="5279136"/>
          </a:xfrm>
          <a:prstGeom prst="rect">
            <a:avLst/>
          </a:prstGeom>
        </p:spPr>
      </p:pic>
    </p:spTree>
    <p:extLst>
      <p:ext uri="{BB962C8B-B14F-4D97-AF65-F5344CB8AC3E}">
        <p14:creationId xmlns:p14="http://schemas.microsoft.com/office/powerpoint/2010/main" val="284044697"/>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Hearing Panel Member</a:t>
            </a:r>
            <a:endParaRPr lang="en-US" dirty="0"/>
          </a:p>
        </p:txBody>
      </p:sp>
      <p:sp>
        <p:nvSpPr>
          <p:cNvPr id="3" name="Text Placeholder 2"/>
          <p:cNvSpPr>
            <a:spLocks noGrp="1"/>
          </p:cNvSpPr>
          <p:nvPr>
            <p:ph type="body" sz="quarter" idx="10"/>
          </p:nvPr>
        </p:nvSpPr>
        <p:spPr/>
        <p:txBody>
          <a:bodyPr>
            <a:normAutofit/>
          </a:bodyPr>
          <a:lstStyle/>
          <a:p>
            <a:pPr marL="457200" indent="-457200">
              <a:buFont typeface="Arial" panose="020B0604020202020204" pitchFamily="34" charset="0"/>
              <a:buChar char="•"/>
            </a:pPr>
            <a:r>
              <a:rPr lang="en-US" dirty="0" smtClean="0"/>
              <a:t>Reviews the evidence file, final investigation report, and responses of the parties</a:t>
            </a:r>
          </a:p>
          <a:p>
            <a:pPr marL="457200" indent="-457200">
              <a:buFont typeface="Arial" panose="020B0604020202020204" pitchFamily="34" charset="0"/>
              <a:buChar char="•"/>
            </a:pPr>
            <a:r>
              <a:rPr lang="en-US" dirty="0" smtClean="0"/>
              <a:t>Considers what is missing, what is unclear, and what elements are disputed</a:t>
            </a:r>
          </a:p>
          <a:p>
            <a:pPr marL="457200" indent="-457200">
              <a:buFont typeface="Arial" panose="020B0604020202020204" pitchFamily="34" charset="0"/>
              <a:buChar char="•"/>
            </a:pPr>
            <a:r>
              <a:rPr lang="en-US" dirty="0" smtClean="0"/>
              <a:t>Asks relevant questions at hearing, adjusting as other questions are asked</a:t>
            </a:r>
          </a:p>
          <a:p>
            <a:pPr marL="457200" indent="-457200">
              <a:buFont typeface="Arial" panose="020B0604020202020204" pitchFamily="34" charset="0"/>
              <a:buChar char="•"/>
            </a:pPr>
            <a:r>
              <a:rPr lang="en-US" dirty="0" smtClean="0"/>
              <a:t>Is neutral in both the manner they act and the questions they asked</a:t>
            </a:r>
          </a:p>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4"/>
          </p:nvPr>
        </p:nvSpPr>
        <p:spPr/>
        <p:txBody>
          <a:bodyPr/>
          <a:lstStyle/>
          <a:p>
            <a:fld id="{D74EEBE0-90DA-9449-945D-BE812F6254A8}" type="slidenum">
              <a:rPr lang="en-US" smtClean="0"/>
              <a:pPr/>
              <a:t>44</a:t>
            </a:fld>
            <a:endParaRPr lang="en-US" dirty="0"/>
          </a:p>
        </p:txBody>
      </p:sp>
    </p:spTree>
    <p:extLst>
      <p:ext uri="{BB962C8B-B14F-4D97-AF65-F5344CB8AC3E}">
        <p14:creationId xmlns:p14="http://schemas.microsoft.com/office/powerpoint/2010/main" val="178573729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Hearing Panel Member: Your Goal</a:t>
            </a:r>
            <a:endParaRPr lang="en-US" dirty="0"/>
          </a:p>
        </p:txBody>
      </p:sp>
      <p:sp>
        <p:nvSpPr>
          <p:cNvPr id="3" name="Text Placeholder 2"/>
          <p:cNvSpPr>
            <a:spLocks noGrp="1"/>
          </p:cNvSpPr>
          <p:nvPr>
            <p:ph type="body" sz="quarter" idx="10"/>
          </p:nvPr>
        </p:nvSpPr>
        <p:spPr/>
        <p:txBody>
          <a:bodyPr>
            <a:normAutofit/>
          </a:bodyPr>
          <a:lstStyle/>
          <a:p>
            <a:pPr marL="457200" indent="-457200">
              <a:buFont typeface="Arial" panose="020B0604020202020204" pitchFamily="34" charset="0"/>
              <a:buChar char="•"/>
            </a:pPr>
            <a:r>
              <a:rPr lang="en-US" dirty="0" smtClean="0"/>
              <a:t>Have enough information on every element of every charge so that you can render a decision by a preponderance of the evidence</a:t>
            </a:r>
          </a:p>
          <a:p>
            <a:pPr marL="457200" indent="-457200">
              <a:buFont typeface="Arial" panose="020B0604020202020204" pitchFamily="34" charset="0"/>
              <a:buChar char="•"/>
            </a:pPr>
            <a:r>
              <a:rPr lang="en-US" dirty="0" smtClean="0"/>
              <a:t>Have enough information to make decisions regarding the credibility of the parties and witnesses</a:t>
            </a:r>
          </a:p>
          <a:p>
            <a:pPr marL="457200" indent="-457200">
              <a:buFont typeface="Arial" panose="020B0604020202020204" pitchFamily="34" charset="0"/>
              <a:buChar char="•"/>
            </a:pPr>
            <a:r>
              <a:rPr lang="en-US" dirty="0" smtClean="0"/>
              <a:t>Make relevancy determinations after every question asked by the advisors</a:t>
            </a:r>
          </a:p>
          <a:p>
            <a:pPr marL="457200" indent="-457200">
              <a:buFont typeface="Arial" panose="020B0604020202020204" pitchFamily="34" charset="0"/>
              <a:buChar char="•"/>
            </a:pPr>
            <a:r>
              <a:rPr lang="en-US" dirty="0" smtClean="0"/>
              <a:t>Maintain decorum at all times, by all participants</a:t>
            </a:r>
          </a:p>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4"/>
          </p:nvPr>
        </p:nvSpPr>
        <p:spPr/>
        <p:txBody>
          <a:bodyPr/>
          <a:lstStyle/>
          <a:p>
            <a:fld id="{D74EEBE0-90DA-9449-945D-BE812F6254A8}" type="slidenum">
              <a:rPr lang="en-US" smtClean="0"/>
              <a:pPr/>
              <a:t>45</a:t>
            </a:fld>
            <a:endParaRPr lang="en-US" dirty="0"/>
          </a:p>
        </p:txBody>
      </p:sp>
    </p:spTree>
    <p:extLst>
      <p:ext uri="{BB962C8B-B14F-4D97-AF65-F5344CB8AC3E}">
        <p14:creationId xmlns:p14="http://schemas.microsoft.com/office/powerpoint/2010/main" val="42711944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  Advisor</a:t>
            </a:r>
            <a:endParaRPr lang="en-US" dirty="0"/>
          </a:p>
        </p:txBody>
      </p:sp>
      <p:sp>
        <p:nvSpPr>
          <p:cNvPr id="3" name="Text Placeholder 2"/>
          <p:cNvSpPr>
            <a:spLocks noGrp="1"/>
          </p:cNvSpPr>
          <p:nvPr>
            <p:ph type="body" sz="quarter" idx="10"/>
          </p:nvPr>
        </p:nvSpPr>
        <p:spPr/>
        <p:txBody>
          <a:bodyPr>
            <a:normAutofit/>
          </a:bodyPr>
          <a:lstStyle/>
          <a:p>
            <a:pPr marL="457200" indent="-457200">
              <a:buFont typeface="Arial" panose="020B0604020202020204" pitchFamily="34" charset="0"/>
              <a:buChar char="•"/>
            </a:pPr>
            <a:r>
              <a:rPr lang="en-US" dirty="0" smtClean="0"/>
              <a:t>Reviews the evidence file, final investigation report, and responses of the parties</a:t>
            </a:r>
          </a:p>
          <a:p>
            <a:pPr marL="457200" indent="-457200">
              <a:buFont typeface="Arial" panose="020B0604020202020204" pitchFamily="34" charset="0"/>
              <a:buChar char="•"/>
            </a:pPr>
            <a:r>
              <a:rPr lang="en-US" dirty="0" smtClean="0"/>
              <a:t>Assists their party with preparation of relevant questions for hearing</a:t>
            </a:r>
          </a:p>
          <a:p>
            <a:pPr marL="914400" lvl="1" indent="-457200"/>
            <a:r>
              <a:rPr lang="en-US" dirty="0" smtClean="0"/>
              <a:t>Goals is to assist the Decision-Makers with understanding the case from their party’s perspective</a:t>
            </a:r>
          </a:p>
          <a:p>
            <a:pPr marL="457200" indent="-457200">
              <a:buFont typeface="Arial" panose="020B0604020202020204" pitchFamily="34" charset="0"/>
              <a:buChar char="•"/>
            </a:pPr>
            <a:r>
              <a:rPr lang="en-US" dirty="0" smtClean="0"/>
              <a:t>Asks relevant questions at hearing, adjusting as other questions are asked</a:t>
            </a:r>
          </a:p>
          <a:p>
            <a:pPr marL="457200" indent="-457200">
              <a:buFont typeface="Arial" panose="020B0604020202020204" pitchFamily="34" charset="0"/>
              <a:buChar char="•"/>
            </a:pPr>
            <a:r>
              <a:rPr lang="en-US" dirty="0" smtClean="0"/>
              <a:t>Is </a:t>
            </a:r>
            <a:r>
              <a:rPr lang="en-US" u="sng" dirty="0" smtClean="0"/>
              <a:t>not</a:t>
            </a:r>
            <a:r>
              <a:rPr lang="en-US" dirty="0" smtClean="0"/>
              <a:t> neutral, as the role is inherently biased towards their party, but still maintains decorum standards at all times</a:t>
            </a:r>
          </a:p>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4"/>
          </p:nvPr>
        </p:nvSpPr>
        <p:spPr/>
        <p:txBody>
          <a:bodyPr/>
          <a:lstStyle/>
          <a:p>
            <a:fld id="{D74EEBE0-90DA-9449-945D-BE812F6254A8}" type="slidenum">
              <a:rPr lang="en-US" smtClean="0"/>
              <a:pPr/>
              <a:t>46</a:t>
            </a:fld>
            <a:endParaRPr lang="en-US" dirty="0"/>
          </a:p>
        </p:txBody>
      </p:sp>
    </p:spTree>
    <p:extLst>
      <p:ext uri="{BB962C8B-B14F-4D97-AF65-F5344CB8AC3E}">
        <p14:creationId xmlns:p14="http://schemas.microsoft.com/office/powerpoint/2010/main" val="31594687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dirty="0" smtClean="0"/>
              <a:t>Advisors: Your Goal</a:t>
            </a:r>
            <a:endParaRPr lang="en-US" dirty="0"/>
          </a:p>
        </p:txBody>
      </p:sp>
      <p:sp>
        <p:nvSpPr>
          <p:cNvPr id="4" name="Text Placeholder 3"/>
          <p:cNvSpPr>
            <a:spLocks noGrp="1"/>
          </p:cNvSpPr>
          <p:nvPr>
            <p:ph type="body" sz="quarter" idx="17"/>
          </p:nvPr>
        </p:nvSpPr>
        <p:spPr>
          <a:xfrm>
            <a:off x="555458" y="2080640"/>
            <a:ext cx="11037828" cy="4472560"/>
          </a:xfrm>
        </p:spPr>
        <p:txBody>
          <a:bodyPr>
            <a:normAutofit/>
          </a:bodyPr>
          <a:lstStyle/>
          <a:p>
            <a:r>
              <a:rPr lang="en-US" sz="2400" dirty="0"/>
              <a:t>The role of the advisor is to help the </a:t>
            </a:r>
            <a:r>
              <a:rPr lang="en-US" sz="2400" dirty="0" smtClean="0"/>
              <a:t>Panel understand </a:t>
            </a:r>
            <a:r>
              <a:rPr lang="en-US" sz="2400" dirty="0"/>
              <a:t>your party’s perspective by:</a:t>
            </a:r>
          </a:p>
          <a:p>
            <a:pPr marL="342900" indent="-342900">
              <a:buFont typeface="Arial" panose="020B0604020202020204" pitchFamily="34" charset="0"/>
              <a:buChar char="•"/>
            </a:pPr>
            <a:r>
              <a:rPr lang="en-US" sz="2400" dirty="0"/>
              <a:t>Highlighting important evidence to help your party prove that the elements are met/not met</a:t>
            </a:r>
          </a:p>
          <a:p>
            <a:pPr marL="342900" indent="-342900">
              <a:buFont typeface="Arial" panose="020B0604020202020204" pitchFamily="34" charset="0"/>
              <a:buChar char="•"/>
            </a:pPr>
            <a:r>
              <a:rPr lang="en-US" sz="2400" dirty="0"/>
              <a:t>Highlighting discrepancies in the evidence that disprove the other party’s story</a:t>
            </a:r>
          </a:p>
          <a:p>
            <a:pPr marL="342900" indent="-342900">
              <a:buFont typeface="Arial" panose="020B0604020202020204" pitchFamily="34" charset="0"/>
              <a:buChar char="•"/>
            </a:pPr>
            <a:r>
              <a:rPr lang="en-US" sz="2400" dirty="0"/>
              <a:t>Highlighting credibility issues of the other party and witnesses where they are testifying against your party</a:t>
            </a:r>
          </a:p>
          <a:p>
            <a:endParaRPr lang="en-US" dirty="0"/>
          </a:p>
        </p:txBody>
      </p:sp>
    </p:spTree>
    <p:extLst>
      <p:ext uri="{BB962C8B-B14F-4D97-AF65-F5344CB8AC3E}">
        <p14:creationId xmlns:p14="http://schemas.microsoft.com/office/powerpoint/2010/main" val="409841101"/>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1" y="1981200"/>
            <a:ext cx="8194007" cy="2739690"/>
          </a:xfrm>
        </p:spPr>
        <p:txBody>
          <a:bodyPr/>
          <a:lstStyle/>
          <a:p>
            <a:pPr algn="ctr"/>
            <a:r>
              <a:rPr lang="en-US" sz="3600" dirty="0">
                <a:effectLst>
                  <a:outerShdw blurRad="38100" dist="38100" dir="2700000" algn="tl">
                    <a:srgbClr val="000000">
                      <a:alpha val="43137"/>
                    </a:srgbClr>
                  </a:outerShdw>
                </a:effectLst>
              </a:rPr>
              <a:t>How Do You Choose Questions?</a:t>
            </a:r>
            <a:endParaRPr lang="en-US" dirty="0"/>
          </a:p>
        </p:txBody>
      </p:sp>
    </p:spTree>
    <p:extLst>
      <p:ext uri="{BB962C8B-B14F-4D97-AF65-F5344CB8AC3E}">
        <p14:creationId xmlns:p14="http://schemas.microsoft.com/office/powerpoint/2010/main" val="361585103"/>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p:cNvSpPr>
            <a:spLocks noGrp="1"/>
          </p:cNvSpPr>
          <p:nvPr>
            <p:ph type="body" sz="quarter" idx="4294967295"/>
          </p:nvPr>
        </p:nvSpPr>
        <p:spPr>
          <a:xfrm>
            <a:off x="555625" y="1685366"/>
            <a:ext cx="11150706" cy="4686860"/>
          </a:xfrm>
          <a:prstGeom prst="rect">
            <a:avLst/>
          </a:prstGeom>
        </p:spPr>
        <p:txBody>
          <a:bodyPr>
            <a:normAutofit/>
          </a:bodyPr>
          <a:lstStyle/>
          <a:p>
            <a:pPr marL="457200" indent="-457200">
              <a:buFont typeface="Arial" panose="020B0604020202020204" pitchFamily="34" charset="0"/>
              <a:buChar char="•"/>
            </a:pPr>
            <a:r>
              <a:rPr lang="en-US" dirty="0" smtClean="0"/>
              <a:t>What are the top three values that are fundamental to your Title IX process?  (one word each)</a:t>
            </a:r>
          </a:p>
          <a:p>
            <a:pPr marL="457200" indent="-457200">
              <a:buFont typeface="Arial" panose="020B0604020202020204" pitchFamily="34" charset="0"/>
              <a:buChar char="•"/>
            </a:pPr>
            <a:r>
              <a:rPr lang="en-US" dirty="0" smtClean="0"/>
              <a:t>What is the most important thing we want students to take away from our Title IX process?  (three words or less)</a:t>
            </a:r>
          </a:p>
          <a:p>
            <a:pPr marL="457200" indent="-457200">
              <a:buFont typeface="Arial" panose="020B0604020202020204" pitchFamily="34" charset="0"/>
              <a:buChar char="•"/>
            </a:pPr>
            <a:endParaRPr lang="en-US" dirty="0"/>
          </a:p>
          <a:p>
            <a:r>
              <a:rPr lang="en-US" dirty="0" smtClean="0"/>
              <a:t>You have 90 seconds.  Go.</a:t>
            </a:r>
          </a:p>
        </p:txBody>
      </p:sp>
      <p:sp>
        <p:nvSpPr>
          <p:cNvPr id="2" name="Title 1"/>
          <p:cNvSpPr>
            <a:spLocks noGrp="1"/>
          </p:cNvSpPr>
          <p:nvPr>
            <p:ph type="title"/>
          </p:nvPr>
        </p:nvSpPr>
        <p:spPr/>
        <p:txBody>
          <a:bodyPr>
            <a:normAutofit/>
          </a:bodyPr>
          <a:lstStyle/>
          <a:p>
            <a:r>
              <a:rPr lang="en-US" dirty="0" smtClean="0"/>
              <a:t>Values Exercise</a:t>
            </a:r>
            <a:endParaRPr lang="en-US" dirty="0"/>
          </a:p>
        </p:txBody>
      </p:sp>
      <p:sp>
        <p:nvSpPr>
          <p:cNvPr id="4" name="Slide Number Placeholder 3"/>
          <p:cNvSpPr>
            <a:spLocks noGrp="1"/>
          </p:cNvSpPr>
          <p:nvPr>
            <p:ph type="sldNum" sz="quarter" idx="4"/>
          </p:nvPr>
        </p:nvSpPr>
        <p:spPr/>
        <p:txBody>
          <a:bodyPr/>
          <a:lstStyle/>
          <a:p>
            <a:fld id="{D74EEBE0-90DA-9449-945D-BE812F6254A8}" type="slidenum">
              <a:rPr lang="en-US" smtClean="0">
                <a:solidFill>
                  <a:srgbClr val="588AB6"/>
                </a:solidFill>
              </a:rPr>
              <a:pPr/>
              <a:t>4</a:t>
            </a:fld>
            <a:endParaRPr lang="en-US" dirty="0">
              <a:solidFill>
                <a:srgbClr val="588AB6"/>
              </a:solidFill>
            </a:endParaRPr>
          </a:p>
        </p:txBody>
      </p:sp>
    </p:spTree>
    <p:extLst>
      <p:ext uri="{BB962C8B-B14F-4D97-AF65-F5344CB8AC3E}">
        <p14:creationId xmlns:p14="http://schemas.microsoft.com/office/powerpoint/2010/main" val="177636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What Don’t You Know?</a:t>
            </a:r>
          </a:p>
        </p:txBody>
      </p:sp>
      <p:sp>
        <p:nvSpPr>
          <p:cNvPr id="3" name="Text Placeholder 2"/>
          <p:cNvSpPr>
            <a:spLocks noGrp="1"/>
          </p:cNvSpPr>
          <p:nvPr>
            <p:ph type="body" sz="quarter" idx="17"/>
          </p:nvPr>
        </p:nvSpPr>
        <p:spPr>
          <a:xfrm>
            <a:off x="1940720" y="1631186"/>
            <a:ext cx="8341519" cy="4922015"/>
          </a:xfrm>
        </p:spPr>
        <p:txBody>
          <a:bodyPr>
            <a:normAutofit/>
          </a:bodyPr>
          <a:lstStyle/>
          <a:p>
            <a:pPr>
              <a:spcBef>
                <a:spcPts val="0"/>
              </a:spcBef>
              <a:spcAft>
                <a:spcPts val="1200"/>
              </a:spcAft>
            </a:pPr>
            <a:r>
              <a:rPr lang="en-US" sz="2800" dirty="0"/>
              <a:t>Hearing Officers: If you need to know it to make a determination, </a:t>
            </a:r>
            <a:r>
              <a:rPr lang="en-US" sz="2800" u="sng" dirty="0"/>
              <a:t>you</a:t>
            </a:r>
            <a:r>
              <a:rPr lang="en-US" sz="2800" dirty="0"/>
              <a:t> have the obligation to ask the question.</a:t>
            </a:r>
          </a:p>
          <a:p>
            <a:pPr>
              <a:spcBef>
                <a:spcPts val="0"/>
              </a:spcBef>
              <a:spcAft>
                <a:spcPts val="1200"/>
              </a:spcAft>
            </a:pPr>
            <a:endParaRPr lang="en-US" sz="2800" dirty="0"/>
          </a:p>
          <a:p>
            <a:pPr>
              <a:spcBef>
                <a:spcPts val="0"/>
              </a:spcBef>
              <a:spcAft>
                <a:spcPts val="1200"/>
              </a:spcAft>
            </a:pPr>
            <a:r>
              <a:rPr lang="en-US" sz="2800" dirty="0"/>
              <a:t>Advisors:  If you don’t know the answer to the question before you ask it, it may harm your party.  Weigh the benefits of asking carefully before proceeding.</a:t>
            </a:r>
          </a:p>
          <a:p>
            <a:pPr marL="457200" indent="-457200">
              <a:spcBef>
                <a:spcPts val="0"/>
              </a:spcBef>
              <a:spcAft>
                <a:spcPts val="12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655359438"/>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What Do You Know?</a:t>
            </a:r>
          </a:p>
        </p:txBody>
      </p:sp>
      <p:sp>
        <p:nvSpPr>
          <p:cNvPr id="3" name="Text Placeholder 2"/>
          <p:cNvSpPr>
            <a:spLocks noGrp="1"/>
          </p:cNvSpPr>
          <p:nvPr>
            <p:ph type="body" sz="quarter" idx="17"/>
          </p:nvPr>
        </p:nvSpPr>
        <p:spPr>
          <a:xfrm>
            <a:off x="1940720" y="1631186"/>
            <a:ext cx="8341519" cy="4922015"/>
          </a:xfrm>
        </p:spPr>
        <p:txBody>
          <a:bodyPr>
            <a:normAutofit/>
          </a:bodyPr>
          <a:lstStyle/>
          <a:p>
            <a:pPr>
              <a:spcBef>
                <a:spcPts val="0"/>
              </a:spcBef>
              <a:spcAft>
                <a:spcPts val="1200"/>
              </a:spcAft>
            </a:pPr>
            <a:r>
              <a:rPr lang="en-US" sz="2800" dirty="0"/>
              <a:t>Hearing Officers: It can be helpful to ask questions when you think you already know the answer, to ensure that you are able to sequence events correctly and that you understand nuances in the testimony.</a:t>
            </a:r>
          </a:p>
          <a:p>
            <a:pPr>
              <a:spcBef>
                <a:spcPts val="0"/>
              </a:spcBef>
              <a:spcAft>
                <a:spcPts val="1200"/>
              </a:spcAft>
            </a:pPr>
            <a:endParaRPr lang="en-US" sz="2800" dirty="0"/>
          </a:p>
          <a:p>
            <a:pPr>
              <a:spcBef>
                <a:spcPts val="0"/>
              </a:spcBef>
              <a:spcAft>
                <a:spcPts val="1200"/>
              </a:spcAft>
            </a:pPr>
            <a:r>
              <a:rPr lang="en-US" sz="2800" dirty="0"/>
              <a:t>Advisors:  If the testimony is going to help tell your party’s story, it can be helpful to bring it to the forefront of the Hearing Officer’s mind.</a:t>
            </a:r>
          </a:p>
          <a:p>
            <a:pPr marL="457200" indent="-457200">
              <a:spcBef>
                <a:spcPts val="0"/>
              </a:spcBef>
              <a:spcAft>
                <a:spcPts val="12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1898813212"/>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Disputed Facts?</a:t>
            </a:r>
          </a:p>
        </p:txBody>
      </p:sp>
      <p:sp>
        <p:nvSpPr>
          <p:cNvPr id="3" name="Text Placeholder 2"/>
          <p:cNvSpPr>
            <a:spLocks noGrp="1"/>
          </p:cNvSpPr>
          <p:nvPr>
            <p:ph type="body" sz="quarter" idx="17"/>
          </p:nvPr>
        </p:nvSpPr>
        <p:spPr>
          <a:xfrm>
            <a:off x="1940720" y="1631186"/>
            <a:ext cx="8341519" cy="4922015"/>
          </a:xfrm>
        </p:spPr>
        <p:txBody>
          <a:bodyPr>
            <a:normAutofit/>
          </a:bodyPr>
          <a:lstStyle/>
          <a:p>
            <a:pPr>
              <a:spcBef>
                <a:spcPts val="0"/>
              </a:spcBef>
              <a:spcAft>
                <a:spcPts val="1200"/>
              </a:spcAft>
            </a:pPr>
            <a:r>
              <a:rPr lang="en-US" sz="2800" dirty="0"/>
              <a:t>Hearing Officers: Question on disputed facts so that you can weigh credibility, make a determination, and explain your rationale.</a:t>
            </a:r>
          </a:p>
          <a:p>
            <a:pPr>
              <a:spcBef>
                <a:spcPts val="0"/>
              </a:spcBef>
              <a:spcAft>
                <a:spcPts val="1200"/>
              </a:spcAft>
            </a:pPr>
            <a:endParaRPr lang="en-US" sz="2800" dirty="0"/>
          </a:p>
          <a:p>
            <a:pPr>
              <a:spcBef>
                <a:spcPts val="0"/>
              </a:spcBef>
              <a:spcAft>
                <a:spcPts val="1200"/>
              </a:spcAft>
            </a:pPr>
            <a:r>
              <a:rPr lang="en-US" sz="2800" dirty="0"/>
              <a:t>Advisors:  Highlight areas for the Hearing Officer where the other party’s story doesn’t make sense by asking questions to discredit the witness, or to provide corroborating evidence for your party’s story.</a:t>
            </a:r>
          </a:p>
          <a:p>
            <a:pPr marL="457200" indent="-457200">
              <a:spcBef>
                <a:spcPts val="0"/>
              </a:spcBef>
              <a:spcAft>
                <a:spcPts val="12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4202789463"/>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Make Your Plans</a:t>
            </a:r>
          </a:p>
        </p:txBody>
      </p:sp>
      <p:sp>
        <p:nvSpPr>
          <p:cNvPr id="3" name="Text Placeholder 2"/>
          <p:cNvSpPr>
            <a:spLocks noGrp="1"/>
          </p:cNvSpPr>
          <p:nvPr>
            <p:ph type="body" sz="quarter" idx="17"/>
          </p:nvPr>
        </p:nvSpPr>
        <p:spPr>
          <a:xfrm>
            <a:off x="555458" y="1631186"/>
            <a:ext cx="9726782" cy="4922015"/>
          </a:xfrm>
        </p:spPr>
        <p:txBody>
          <a:bodyPr>
            <a:normAutofit fontScale="85000" lnSpcReduction="20000"/>
          </a:bodyPr>
          <a:lstStyle/>
          <a:p>
            <a:pPr marL="457200" indent="-457200">
              <a:spcBef>
                <a:spcPts val="0"/>
              </a:spcBef>
              <a:spcAft>
                <a:spcPts val="1200"/>
              </a:spcAft>
              <a:buFont typeface="Arial" panose="020B0604020202020204" pitchFamily="34" charset="0"/>
              <a:buChar char="•"/>
            </a:pPr>
            <a:r>
              <a:rPr lang="en-US" sz="2800" dirty="0"/>
              <a:t>Hearing Officers:</a:t>
            </a:r>
          </a:p>
          <a:p>
            <a:pPr marL="800100" lvl="1" indent="-457200">
              <a:spcBef>
                <a:spcPts val="0"/>
              </a:spcBef>
              <a:spcAft>
                <a:spcPts val="1200"/>
              </a:spcAft>
            </a:pPr>
            <a:r>
              <a:rPr lang="en-US" sz="2650" dirty="0"/>
              <a:t>What themes do you wish to draw out? </a:t>
            </a:r>
          </a:p>
          <a:p>
            <a:pPr marL="800100" lvl="1" indent="-457200">
              <a:spcBef>
                <a:spcPts val="0"/>
              </a:spcBef>
              <a:spcAft>
                <a:spcPts val="1200"/>
              </a:spcAft>
            </a:pPr>
            <a:r>
              <a:rPr lang="en-US" sz="2650" dirty="0"/>
              <a:t>What disputed points do you need information on?</a:t>
            </a:r>
          </a:p>
          <a:p>
            <a:pPr marL="800100" lvl="1" indent="-457200">
              <a:spcBef>
                <a:spcPts val="0"/>
              </a:spcBef>
              <a:spcAft>
                <a:spcPts val="1200"/>
              </a:spcAft>
            </a:pPr>
            <a:r>
              <a:rPr lang="en-US" sz="2650" dirty="0"/>
              <a:t>Who will cover which topics?</a:t>
            </a:r>
          </a:p>
          <a:p>
            <a:pPr marL="800100" lvl="1" indent="-457200">
              <a:spcBef>
                <a:spcPts val="0"/>
              </a:spcBef>
              <a:spcAft>
                <a:spcPts val="1200"/>
              </a:spcAft>
            </a:pPr>
            <a:r>
              <a:rPr lang="en-US" sz="2650" dirty="0"/>
              <a:t>Which questions will be asked?</a:t>
            </a:r>
          </a:p>
          <a:p>
            <a:pPr marL="457200" indent="-457200">
              <a:spcBef>
                <a:spcPts val="0"/>
              </a:spcBef>
              <a:spcAft>
                <a:spcPts val="1200"/>
              </a:spcAft>
              <a:buFont typeface="Arial" panose="020B0604020202020204" pitchFamily="34" charset="0"/>
              <a:buChar char="•"/>
            </a:pPr>
            <a:r>
              <a:rPr lang="en-US" sz="2800" dirty="0"/>
              <a:t>Advisors:</a:t>
            </a:r>
          </a:p>
          <a:p>
            <a:pPr marL="800100" lvl="1" indent="-457200">
              <a:spcBef>
                <a:spcPts val="0"/>
              </a:spcBef>
              <a:spcAft>
                <a:spcPts val="1200"/>
              </a:spcAft>
            </a:pPr>
            <a:r>
              <a:rPr lang="en-US" sz="2650" dirty="0"/>
              <a:t>Use this discussion to help frame your questions.  What key points do you think need to be addressed with each witness to highlight your party’s story?</a:t>
            </a:r>
          </a:p>
          <a:p>
            <a:pPr marL="800100" lvl="1" indent="-457200">
              <a:spcBef>
                <a:spcPts val="0"/>
              </a:spcBef>
              <a:spcAft>
                <a:spcPts val="1200"/>
              </a:spcAft>
            </a:pPr>
            <a:r>
              <a:rPr lang="en-US" sz="2650" dirty="0"/>
              <a:t>What information is most critical of your party’s story, and what can help highlight the weaknesses in that information as compared to the strengths in your information?</a:t>
            </a:r>
          </a:p>
          <a:p>
            <a:pPr marL="457200" indent="-457200">
              <a:spcBef>
                <a:spcPts val="0"/>
              </a:spcBef>
              <a:spcAft>
                <a:spcPts val="1200"/>
              </a:spcAft>
            </a:pPr>
            <a:endParaRPr lang="en-US" sz="2800" dirty="0"/>
          </a:p>
          <a:p>
            <a:pPr marL="457200" indent="-457200">
              <a:spcBef>
                <a:spcPts val="0"/>
              </a:spcBef>
              <a:spcAft>
                <a:spcPts val="12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241432042"/>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Pick a Goal</a:t>
            </a:r>
          </a:p>
        </p:txBody>
      </p:sp>
      <p:sp>
        <p:nvSpPr>
          <p:cNvPr id="3" name="Text Placeholder 2"/>
          <p:cNvSpPr>
            <a:spLocks noGrp="1"/>
          </p:cNvSpPr>
          <p:nvPr>
            <p:ph type="body" sz="quarter" idx="17"/>
          </p:nvPr>
        </p:nvSpPr>
        <p:spPr>
          <a:xfrm>
            <a:off x="555458" y="1631186"/>
            <a:ext cx="9726782" cy="4922015"/>
          </a:xfrm>
        </p:spPr>
        <p:txBody>
          <a:bodyPr>
            <a:normAutofit/>
          </a:bodyPr>
          <a:lstStyle/>
          <a:p>
            <a:pPr marL="457200" indent="-457200">
              <a:spcBef>
                <a:spcPts val="0"/>
              </a:spcBef>
              <a:spcAft>
                <a:spcPts val="1200"/>
              </a:spcAft>
              <a:buFont typeface="Arial" panose="020B0604020202020204" pitchFamily="34" charset="0"/>
              <a:buChar char="•"/>
            </a:pPr>
            <a:r>
              <a:rPr lang="en-US" sz="2800" dirty="0"/>
              <a:t>Consider choosing a goal for yourself to try to reach through questioning:</a:t>
            </a:r>
          </a:p>
          <a:p>
            <a:pPr marL="800100" lvl="1" indent="-457200">
              <a:spcBef>
                <a:spcPts val="0"/>
              </a:spcBef>
              <a:spcAft>
                <a:spcPts val="1200"/>
              </a:spcAft>
            </a:pPr>
            <a:r>
              <a:rPr lang="en-US" sz="2650" dirty="0"/>
              <a:t>Advisor: “By questioning Sarah, I will try to show that Respondent was more aware of Complainant’s intoxication level than the report suggests.”</a:t>
            </a:r>
          </a:p>
          <a:p>
            <a:pPr marL="800100" lvl="1" indent="-457200">
              <a:spcBef>
                <a:spcPts val="0"/>
              </a:spcBef>
              <a:spcAft>
                <a:spcPts val="1200"/>
              </a:spcAft>
            </a:pPr>
            <a:r>
              <a:rPr lang="en-US" sz="2650" dirty="0"/>
              <a:t>Hearing Officer: “In questioning Complainant, I will try to better understand what effects she felt from her head injury versus intoxication.”</a:t>
            </a:r>
          </a:p>
          <a:p>
            <a:pPr marL="800100" lvl="1" indent="-457200">
              <a:spcBef>
                <a:spcPts val="0"/>
              </a:spcBef>
              <a:spcAft>
                <a:spcPts val="1200"/>
              </a:spcAft>
            </a:pPr>
            <a:r>
              <a:rPr lang="en-US" sz="2650" dirty="0"/>
              <a:t>Etc.</a:t>
            </a:r>
          </a:p>
          <a:p>
            <a:pPr marL="457200" indent="-457200">
              <a:spcBef>
                <a:spcPts val="0"/>
              </a:spcBef>
              <a:spcAft>
                <a:spcPts val="12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2660166795"/>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Remember: Credibility Factors</a:t>
            </a:r>
            <a:endParaRPr lang="en-US" sz="3600" dirty="0"/>
          </a:p>
        </p:txBody>
      </p:sp>
      <p:sp>
        <p:nvSpPr>
          <p:cNvPr id="3" name="Text Placeholder 2"/>
          <p:cNvSpPr>
            <a:spLocks noGrp="1"/>
          </p:cNvSpPr>
          <p:nvPr>
            <p:ph type="body" sz="quarter" idx="17"/>
          </p:nvPr>
        </p:nvSpPr>
        <p:spPr>
          <a:xfrm>
            <a:off x="555458" y="1631186"/>
            <a:ext cx="9726782" cy="4922015"/>
          </a:xfrm>
        </p:spPr>
        <p:txBody>
          <a:bodyPr>
            <a:normAutofit fontScale="85000" lnSpcReduction="20000"/>
          </a:bodyPr>
          <a:lstStyle/>
          <a:p>
            <a:pPr marL="457200" indent="-457200">
              <a:spcBef>
                <a:spcPts val="0"/>
              </a:spcBef>
              <a:spcAft>
                <a:spcPts val="1200"/>
              </a:spcAft>
              <a:buFont typeface="Arial" panose="020B0604020202020204" pitchFamily="34" charset="0"/>
              <a:buChar char="•"/>
            </a:pPr>
            <a:r>
              <a:rPr lang="en-US" sz="2800" dirty="0" smtClean="0"/>
              <a:t>Credibility is determined based on a “totality of the circumstances.”  Factors to consider:</a:t>
            </a:r>
          </a:p>
          <a:p>
            <a:pPr marL="914400" lvl="1" indent="-457200">
              <a:spcBef>
                <a:spcPts val="0"/>
              </a:spcBef>
              <a:spcAft>
                <a:spcPts val="1200"/>
              </a:spcAft>
            </a:pPr>
            <a:r>
              <a:rPr lang="en-US" sz="2450" dirty="0" smtClean="0"/>
              <a:t>Witness statements</a:t>
            </a:r>
          </a:p>
          <a:p>
            <a:pPr marL="914400" lvl="1" indent="-457200">
              <a:spcBef>
                <a:spcPts val="0"/>
              </a:spcBef>
              <a:spcAft>
                <a:spcPts val="1200"/>
              </a:spcAft>
            </a:pPr>
            <a:r>
              <a:rPr lang="en-US" sz="2450" dirty="0" smtClean="0"/>
              <a:t>Detail and consistency of accounts</a:t>
            </a:r>
          </a:p>
          <a:p>
            <a:pPr marL="914400" lvl="1" indent="-457200">
              <a:spcBef>
                <a:spcPts val="0"/>
              </a:spcBef>
              <a:spcAft>
                <a:spcPts val="1200"/>
              </a:spcAft>
            </a:pPr>
            <a:r>
              <a:rPr lang="en-US" sz="2450" dirty="0" smtClean="0"/>
              <a:t>Corroborating evidence or the lack thereof, if it should logically exist</a:t>
            </a:r>
          </a:p>
          <a:p>
            <a:pPr marL="914400" lvl="1" indent="-457200">
              <a:spcBef>
                <a:spcPts val="0"/>
              </a:spcBef>
              <a:spcAft>
                <a:spcPts val="1200"/>
              </a:spcAft>
            </a:pPr>
            <a:r>
              <a:rPr lang="en-US" sz="2450" dirty="0" smtClean="0"/>
              <a:t>Information about how the reporting person acted following the incident, both immediately and over time</a:t>
            </a:r>
          </a:p>
          <a:p>
            <a:pPr marL="914400" lvl="1" indent="-457200">
              <a:spcBef>
                <a:spcPts val="0"/>
              </a:spcBef>
              <a:spcAft>
                <a:spcPts val="1200"/>
              </a:spcAft>
            </a:pPr>
            <a:r>
              <a:rPr lang="en-US" sz="2450" dirty="0" smtClean="0"/>
              <a:t>Information about whether the complainant told others about the incident soon after it occurred</a:t>
            </a:r>
          </a:p>
          <a:p>
            <a:pPr marL="914400" lvl="1" indent="-457200">
              <a:spcBef>
                <a:spcPts val="0"/>
              </a:spcBef>
              <a:spcAft>
                <a:spcPts val="1200"/>
              </a:spcAft>
            </a:pPr>
            <a:r>
              <a:rPr lang="en-US" sz="2450" dirty="0" smtClean="0"/>
              <a:t>Other contemporaneous evidence of accounts</a:t>
            </a:r>
          </a:p>
          <a:p>
            <a:pPr marL="914400" lvl="1" indent="-457200">
              <a:spcBef>
                <a:spcPts val="0"/>
              </a:spcBef>
              <a:spcAft>
                <a:spcPts val="1200"/>
              </a:spcAft>
            </a:pPr>
            <a:r>
              <a:rPr lang="en-US" sz="2450" dirty="0" smtClean="0"/>
              <a:t>Credible reports of similar incidents by the respondent (careful here!)</a:t>
            </a:r>
          </a:p>
          <a:p>
            <a:pPr marL="914400" lvl="1" indent="-457200">
              <a:spcBef>
                <a:spcPts val="0"/>
              </a:spcBef>
              <a:spcAft>
                <a:spcPts val="1200"/>
              </a:spcAft>
            </a:pPr>
            <a:r>
              <a:rPr lang="en-US" sz="2450" dirty="0" smtClean="0"/>
              <a:t>Whether the reporting person has been shown to make false reports (again, careful here!)</a:t>
            </a:r>
            <a:endParaRPr lang="en-US" sz="2450" dirty="0"/>
          </a:p>
          <a:p>
            <a:pPr marL="457200" indent="-457200">
              <a:spcBef>
                <a:spcPts val="0"/>
              </a:spcBef>
              <a:spcAft>
                <a:spcPts val="12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2394302161"/>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dirty="0" smtClean="0"/>
              <a:t>Plan Your Strategy</a:t>
            </a:r>
            <a:endParaRPr lang="en-US" dirty="0"/>
          </a:p>
        </p:txBody>
      </p:sp>
      <p:sp>
        <p:nvSpPr>
          <p:cNvPr id="4" name="Text Placeholder 2"/>
          <p:cNvSpPr>
            <a:spLocks noGrp="1"/>
          </p:cNvSpPr>
          <p:nvPr>
            <p:ph type="body" sz="quarter" idx="17"/>
          </p:nvPr>
        </p:nvSpPr>
        <p:spPr>
          <a:xfrm>
            <a:off x="555458" y="1631186"/>
            <a:ext cx="9726782" cy="4922015"/>
          </a:xfrm>
        </p:spPr>
        <p:txBody>
          <a:bodyPr>
            <a:normAutofit/>
          </a:bodyPr>
          <a:lstStyle/>
          <a:p>
            <a:pPr marL="457200" indent="-457200">
              <a:spcBef>
                <a:spcPts val="0"/>
              </a:spcBef>
              <a:spcAft>
                <a:spcPts val="1200"/>
              </a:spcAft>
              <a:buFont typeface="Arial" panose="020B0604020202020204" pitchFamily="34" charset="0"/>
              <a:buChar char="•"/>
            </a:pPr>
            <a:r>
              <a:rPr lang="en-US" sz="2800" dirty="0" smtClean="0"/>
              <a:t>Pick a goal for the questions you will ask</a:t>
            </a:r>
          </a:p>
          <a:p>
            <a:pPr marL="914400" lvl="1" indent="-457200">
              <a:spcBef>
                <a:spcPts val="0"/>
              </a:spcBef>
              <a:spcAft>
                <a:spcPts val="1200"/>
              </a:spcAft>
            </a:pPr>
            <a:r>
              <a:rPr lang="en-US" sz="2600" dirty="0" smtClean="0"/>
              <a:t>Example: I will try to get Charlie to admit that the bruise could have been from something else.</a:t>
            </a:r>
          </a:p>
          <a:p>
            <a:pPr marL="457200" indent="-457200">
              <a:spcBef>
                <a:spcPts val="0"/>
              </a:spcBef>
              <a:spcAft>
                <a:spcPts val="1200"/>
              </a:spcAft>
              <a:buFont typeface="Arial" panose="020B0604020202020204" pitchFamily="34" charset="0"/>
              <a:buChar char="•"/>
            </a:pPr>
            <a:r>
              <a:rPr lang="en-US" sz="2800" dirty="0" smtClean="0"/>
              <a:t>Coordinate among team members to ensure goals cover the key points in the case</a:t>
            </a:r>
          </a:p>
          <a:p>
            <a:pPr marL="457200" indent="-457200">
              <a:spcBef>
                <a:spcPts val="0"/>
              </a:spcBef>
              <a:spcAft>
                <a:spcPts val="1200"/>
              </a:spcAft>
              <a:buFont typeface="Arial" panose="020B0604020202020204" pitchFamily="34" charset="0"/>
              <a:buChar char="•"/>
            </a:pPr>
            <a:endParaRPr lang="en-US" sz="2450" dirty="0"/>
          </a:p>
          <a:p>
            <a:pPr marL="457200" indent="-457200">
              <a:spcBef>
                <a:spcPts val="0"/>
              </a:spcBef>
              <a:spcAft>
                <a:spcPts val="12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770078079"/>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US" dirty="0" smtClean="0"/>
              <a:t>Mock Hearing</a:t>
            </a:r>
            <a:endParaRPr lang="en-US" dirty="0"/>
          </a:p>
        </p:txBody>
      </p:sp>
    </p:spTree>
    <p:extLst>
      <p:ext uri="{BB962C8B-B14F-4D97-AF65-F5344CB8AC3E}">
        <p14:creationId xmlns:p14="http://schemas.microsoft.com/office/powerpoint/2010/main" val="157960360"/>
      </p:ext>
    </p:extLst>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t="25391" b="25391"/>
          <a:stretch>
            <a:fillRect/>
          </a:stretch>
        </p:blipFill>
        <p:spPr/>
      </p:pic>
      <p:sp>
        <p:nvSpPr>
          <p:cNvPr id="3" name="Title 2"/>
          <p:cNvSpPr>
            <a:spLocks noGrp="1"/>
          </p:cNvSpPr>
          <p:nvPr>
            <p:ph type="title"/>
          </p:nvPr>
        </p:nvSpPr>
        <p:spPr/>
        <p:txBody>
          <a:bodyPr/>
          <a:lstStyle/>
          <a:p>
            <a:r>
              <a:rPr lang="en-US" dirty="0" smtClean="0"/>
              <a:t>How to Make a Good Decision</a:t>
            </a:r>
            <a:endParaRPr lang="en-US" dirty="0"/>
          </a:p>
        </p:txBody>
      </p:sp>
      <p:sp>
        <p:nvSpPr>
          <p:cNvPr id="4" name="Text Placeholder 3"/>
          <p:cNvSpPr>
            <a:spLocks noGrp="1"/>
          </p:cNvSpPr>
          <p:nvPr>
            <p:ph type="body" sz="quarter" idx="32"/>
          </p:nvPr>
        </p:nvSpPr>
        <p:spPr/>
        <p:txBody>
          <a:bodyPr/>
          <a:lstStyle/>
          <a:p>
            <a:r>
              <a:rPr lang="en-US" dirty="0" smtClean="0"/>
              <a:t>Use your Policy and Follow your Process</a:t>
            </a:r>
            <a:endParaRPr lang="en-US" dirty="0"/>
          </a:p>
        </p:txBody>
      </p:sp>
    </p:spTree>
    <p:extLst>
      <p:ext uri="{BB962C8B-B14F-4D97-AF65-F5344CB8AC3E}">
        <p14:creationId xmlns:p14="http://schemas.microsoft.com/office/powerpoint/2010/main" val="110983062"/>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Reminders (1 of 3)</a:t>
            </a:r>
          </a:p>
        </p:txBody>
      </p:sp>
      <p:sp>
        <p:nvSpPr>
          <p:cNvPr id="3" name="Text Placeholder 2"/>
          <p:cNvSpPr>
            <a:spLocks noGrp="1"/>
          </p:cNvSpPr>
          <p:nvPr>
            <p:ph type="body" sz="quarter" idx="17"/>
          </p:nvPr>
        </p:nvSpPr>
        <p:spPr/>
        <p:txBody>
          <a:bodyPr>
            <a:normAutofit/>
          </a:bodyPr>
          <a:lstStyle/>
          <a:p>
            <a:pPr marL="342900" indent="-342900">
              <a:spcBef>
                <a:spcPts val="0"/>
              </a:spcBef>
              <a:spcAft>
                <a:spcPts val="1200"/>
              </a:spcAft>
              <a:buFont typeface="Arial" panose="020B0604020202020204" pitchFamily="34" charset="0"/>
              <a:buChar char="•"/>
            </a:pPr>
            <a:r>
              <a:rPr lang="en-US" sz="2800" dirty="0"/>
              <a:t>Individual cases are not about statistics</a:t>
            </a:r>
          </a:p>
          <a:p>
            <a:pPr marL="342900" indent="-342900">
              <a:spcBef>
                <a:spcPts val="0"/>
              </a:spcBef>
              <a:spcAft>
                <a:spcPts val="1200"/>
              </a:spcAft>
              <a:buFont typeface="Arial" panose="020B0604020202020204" pitchFamily="34" charset="0"/>
              <a:buChar char="•"/>
            </a:pPr>
            <a:r>
              <a:rPr lang="en-US" sz="2800" dirty="0"/>
              <a:t>Decision in every case must be based on preponderance of evidence or clear and convincing evidence presented</a:t>
            </a:r>
          </a:p>
          <a:p>
            <a:pPr marL="342900" indent="-342900">
              <a:spcBef>
                <a:spcPts val="0"/>
              </a:spcBef>
              <a:spcAft>
                <a:spcPts val="1200"/>
              </a:spcAft>
              <a:buFont typeface="Arial" panose="020B0604020202020204" pitchFamily="34" charset="0"/>
              <a:buChar char="•"/>
            </a:pPr>
            <a:r>
              <a:rPr lang="en-US" sz="2800" dirty="0"/>
              <a:t>Cannot fill in evidentiary gaps with statistics, personal beliefs or information about trauma</a:t>
            </a:r>
          </a:p>
          <a:p>
            <a:pPr marL="342900" indent="-342900">
              <a:spcBef>
                <a:spcPts val="0"/>
              </a:spcBef>
              <a:spcAft>
                <a:spcPts val="1200"/>
              </a:spcAft>
              <a:buFont typeface="Arial" panose="020B0604020202020204" pitchFamily="34" charset="0"/>
              <a:buChar char="•"/>
            </a:pPr>
            <a:r>
              <a:rPr lang="en-US" sz="2800" dirty="0"/>
              <a:t>Process must be fair and impartial to each party</a:t>
            </a:r>
          </a:p>
          <a:p>
            <a:pPr marL="342900" indent="-342900">
              <a:spcBef>
                <a:spcPts val="0"/>
              </a:spcBef>
              <a:spcAft>
                <a:spcPts val="1200"/>
              </a:spcAft>
              <a:buFont typeface="Arial" panose="020B0604020202020204" pitchFamily="34" charset="0"/>
              <a:buChar char="•"/>
            </a:pPr>
            <a:r>
              <a:rPr lang="en-US" sz="2800" dirty="0"/>
              <a:t>Institution may proceed without active involvement of one or both parties; base conclusions on impartial view of evidence presented</a:t>
            </a:r>
          </a:p>
          <a:p>
            <a:pPr>
              <a:spcBef>
                <a:spcPts val="0"/>
              </a:spcBef>
              <a:spcAft>
                <a:spcPts val="1200"/>
              </a:spcAft>
            </a:pPr>
            <a:endParaRPr lang="en-US" sz="2800" dirty="0"/>
          </a:p>
        </p:txBody>
      </p:sp>
    </p:spTree>
    <p:extLst>
      <p:ext uri="{BB962C8B-B14F-4D97-AF65-F5344CB8AC3E}">
        <p14:creationId xmlns:p14="http://schemas.microsoft.com/office/powerpoint/2010/main" val="1929763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p:cNvSpPr>
            <a:spLocks noGrp="1"/>
          </p:cNvSpPr>
          <p:nvPr>
            <p:ph type="body" sz="quarter" idx="4294967295"/>
          </p:nvPr>
        </p:nvSpPr>
        <p:spPr>
          <a:xfrm>
            <a:off x="555625" y="1685366"/>
            <a:ext cx="11150706" cy="4686860"/>
          </a:xfrm>
          <a:prstGeom prst="rect">
            <a:avLst/>
          </a:prstGeom>
        </p:spPr>
        <p:txBody>
          <a:bodyPr>
            <a:normAutofit/>
          </a:bodyPr>
          <a:lstStyle/>
          <a:p>
            <a:pPr marL="457200" indent="-457200">
              <a:buFont typeface="Arial" panose="020B0604020202020204" pitchFamily="34" charset="0"/>
              <a:buChar char="•"/>
            </a:pPr>
            <a:r>
              <a:rPr lang="en-US" sz="2800" dirty="0"/>
              <a:t>The values you build into your investigative/adjudicative procedures</a:t>
            </a:r>
          </a:p>
          <a:p>
            <a:pPr marL="457200" indent="-457200">
              <a:buFont typeface="Arial" panose="020B0604020202020204" pitchFamily="34" charset="0"/>
              <a:buChar char="•"/>
            </a:pPr>
            <a:r>
              <a:rPr lang="en-US" sz="2800" dirty="0"/>
              <a:t>The values you build into your community</a:t>
            </a:r>
          </a:p>
          <a:p>
            <a:pPr marL="457200" indent="-457200">
              <a:buFont typeface="Arial" panose="020B0604020202020204" pitchFamily="34" charset="0"/>
              <a:buChar char="•"/>
            </a:pPr>
            <a:r>
              <a:rPr lang="en-US" sz="2800" dirty="0"/>
              <a:t>The way you treat members of your campus community</a:t>
            </a:r>
          </a:p>
          <a:p>
            <a:pPr marL="457200" indent="-457200">
              <a:buFont typeface="Arial" panose="020B0604020202020204" pitchFamily="34" charset="0"/>
              <a:buChar char="•"/>
            </a:pPr>
            <a:r>
              <a:rPr lang="en-US" sz="2800" dirty="0"/>
              <a:t>The way you expect members of your campus community to treat each other</a:t>
            </a:r>
          </a:p>
          <a:p>
            <a:endParaRPr lang="en-US" sz="2800" dirty="0"/>
          </a:p>
        </p:txBody>
      </p:sp>
      <p:sp>
        <p:nvSpPr>
          <p:cNvPr id="2" name="Title 1"/>
          <p:cNvSpPr>
            <a:spLocks noGrp="1"/>
          </p:cNvSpPr>
          <p:nvPr>
            <p:ph type="title"/>
          </p:nvPr>
        </p:nvSpPr>
        <p:spPr/>
        <p:txBody>
          <a:bodyPr>
            <a:normAutofit/>
          </a:bodyPr>
          <a:lstStyle/>
          <a:p>
            <a:r>
              <a:rPr lang="en-US" dirty="0" smtClean="0"/>
              <a:t>Institutional Ethic of Care</a:t>
            </a:r>
            <a:endParaRPr lang="en-US" dirty="0"/>
          </a:p>
        </p:txBody>
      </p:sp>
      <p:sp>
        <p:nvSpPr>
          <p:cNvPr id="4" name="Slide Number Placeholder 3"/>
          <p:cNvSpPr>
            <a:spLocks noGrp="1"/>
          </p:cNvSpPr>
          <p:nvPr>
            <p:ph type="sldNum" sz="quarter" idx="4"/>
          </p:nvPr>
        </p:nvSpPr>
        <p:spPr/>
        <p:txBody>
          <a:bodyPr/>
          <a:lstStyle/>
          <a:p>
            <a:fld id="{D74EEBE0-90DA-9449-945D-BE812F6254A8}" type="slidenum">
              <a:rPr lang="en-US" smtClean="0">
                <a:solidFill>
                  <a:srgbClr val="588AB6"/>
                </a:solidFill>
              </a:rPr>
              <a:pPr/>
              <a:t>5</a:t>
            </a:fld>
            <a:endParaRPr lang="en-US" dirty="0">
              <a:solidFill>
                <a:srgbClr val="588AB6"/>
              </a:solidFill>
            </a:endParaRPr>
          </a:p>
        </p:txBody>
      </p:sp>
    </p:spTree>
    <p:extLst>
      <p:ext uri="{BB962C8B-B14F-4D97-AF65-F5344CB8AC3E}">
        <p14:creationId xmlns:p14="http://schemas.microsoft.com/office/powerpoint/2010/main" val="62252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Reminders </a:t>
            </a:r>
            <a:r>
              <a:rPr lang="en-US" sz="2800" dirty="0"/>
              <a:t>(2 of 3)</a:t>
            </a:r>
          </a:p>
        </p:txBody>
      </p:sp>
      <p:sp>
        <p:nvSpPr>
          <p:cNvPr id="3" name="Text Placeholder 2"/>
          <p:cNvSpPr>
            <a:spLocks noGrp="1"/>
          </p:cNvSpPr>
          <p:nvPr>
            <p:ph type="body" sz="quarter" idx="17"/>
          </p:nvPr>
        </p:nvSpPr>
        <p:spPr/>
        <p:txBody>
          <a:bodyPr/>
          <a:lstStyle/>
          <a:p>
            <a:pPr marL="342900" indent="-342900">
              <a:spcBef>
                <a:spcPts val="0"/>
              </a:spcBef>
              <a:spcAft>
                <a:spcPts val="1200"/>
              </a:spcAft>
              <a:buClr>
                <a:srgbClr val="404040"/>
              </a:buClr>
              <a:buFont typeface="Arial" panose="020B0604020202020204" pitchFamily="34" charset="0"/>
              <a:buChar char="•"/>
            </a:pPr>
            <a:r>
              <a:rPr lang="en-US" sz="2800" dirty="0">
                <a:solidFill>
                  <a:srgbClr val="C00000"/>
                </a:solidFill>
              </a:rPr>
              <a:t>Withhold pre-judgment:  </a:t>
            </a:r>
            <a:r>
              <a:rPr lang="en-US" sz="2800" dirty="0"/>
              <a:t>The parties may not act as you expect them to</a:t>
            </a:r>
          </a:p>
          <a:p>
            <a:pPr marL="342900" indent="-342900">
              <a:spcBef>
                <a:spcPts val="0"/>
              </a:spcBef>
              <a:spcAft>
                <a:spcPts val="1200"/>
              </a:spcAft>
              <a:buFont typeface="Arial" panose="020B0604020202020204" pitchFamily="34" charset="0"/>
              <a:buChar char="•"/>
            </a:pPr>
            <a:r>
              <a:rPr lang="en-US" sz="2800" dirty="0"/>
              <a:t>Be aware of your own biases as well as those of the complainant, respondent, and witnesses</a:t>
            </a:r>
          </a:p>
          <a:p>
            <a:pPr marL="342900" indent="-342900">
              <a:spcBef>
                <a:spcPts val="0"/>
              </a:spcBef>
              <a:spcAft>
                <a:spcPts val="1200"/>
              </a:spcAft>
              <a:buFont typeface="Arial" panose="020B0604020202020204" pitchFamily="34" charset="0"/>
              <a:buChar char="•"/>
            </a:pPr>
            <a:r>
              <a:rPr lang="en-US" sz="2800" dirty="0"/>
              <a:t>Let the available facts and standard of proof guide your role in overseeing the live cross-examination hearing, not unfair victim-blaming or societal/personal biases</a:t>
            </a:r>
          </a:p>
          <a:p>
            <a:endParaRPr lang="en-US" dirty="0"/>
          </a:p>
        </p:txBody>
      </p:sp>
    </p:spTree>
    <p:extLst>
      <p:ext uri="{BB962C8B-B14F-4D97-AF65-F5344CB8AC3E}">
        <p14:creationId xmlns:p14="http://schemas.microsoft.com/office/powerpoint/2010/main" val="27362335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Reminders </a:t>
            </a:r>
            <a:r>
              <a:rPr lang="en-US" sz="2800" dirty="0"/>
              <a:t>(3 of 3)</a:t>
            </a:r>
          </a:p>
        </p:txBody>
      </p:sp>
      <p:sp>
        <p:nvSpPr>
          <p:cNvPr id="3" name="Text Placeholder 2"/>
          <p:cNvSpPr>
            <a:spLocks noGrp="1"/>
          </p:cNvSpPr>
          <p:nvPr>
            <p:ph type="body" sz="quarter" idx="17"/>
          </p:nvPr>
        </p:nvSpPr>
        <p:spPr/>
        <p:txBody>
          <a:bodyPr>
            <a:normAutofit/>
          </a:bodyPr>
          <a:lstStyle/>
          <a:p>
            <a:pPr marL="342900" indent="-342900">
              <a:buFont typeface="Arial" panose="020B0604020202020204" pitchFamily="34" charset="0"/>
              <a:buChar char="•"/>
            </a:pPr>
            <a:r>
              <a:rPr lang="en-US" sz="3200" dirty="0"/>
              <a:t>Burden of gathering the evidence on the recipient, not the parties </a:t>
            </a:r>
            <a:r>
              <a:rPr lang="en-US" sz="2400" dirty="0"/>
              <a:t>(30333)</a:t>
            </a:r>
          </a:p>
          <a:p>
            <a:pPr marL="685800" lvl="1" indent="-342900"/>
            <a:r>
              <a:rPr lang="en-US" sz="3050" dirty="0"/>
              <a:t>Don’t penalize a party for the questions no one asked them.</a:t>
            </a:r>
          </a:p>
        </p:txBody>
      </p:sp>
    </p:spTree>
    <p:extLst>
      <p:ext uri="{BB962C8B-B14F-4D97-AF65-F5344CB8AC3E}">
        <p14:creationId xmlns:p14="http://schemas.microsoft.com/office/powerpoint/2010/main" val="620329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nSpc>
                <a:spcPts val="3900"/>
              </a:lnSpc>
            </a:pPr>
            <a:r>
              <a:rPr lang="en-US" sz="3800" dirty="0"/>
              <a:t>Objectively Evaluating Relevant Evidence</a:t>
            </a:r>
          </a:p>
        </p:txBody>
      </p:sp>
      <p:sp>
        <p:nvSpPr>
          <p:cNvPr id="3" name="Text Placeholder 2"/>
          <p:cNvSpPr>
            <a:spLocks noGrp="1"/>
          </p:cNvSpPr>
          <p:nvPr>
            <p:ph type="body" sz="quarter" idx="17"/>
          </p:nvPr>
        </p:nvSpPr>
        <p:spPr/>
        <p:txBody>
          <a:bodyPr/>
          <a:lstStyle/>
          <a:p>
            <a:pPr marL="342900" indent="-342900">
              <a:spcBef>
                <a:spcPts val="0"/>
              </a:spcBef>
              <a:spcAft>
                <a:spcPts val="1800"/>
              </a:spcAft>
              <a:buFont typeface="Arial" panose="020B0604020202020204" pitchFamily="34" charset="0"/>
              <a:buChar char="•"/>
            </a:pPr>
            <a:r>
              <a:rPr lang="en-US" sz="2800" dirty="0"/>
              <a:t>As addressed in the preamble and discussed earlier, the Hearing Officer should evaluate:</a:t>
            </a:r>
          </a:p>
          <a:p>
            <a:pPr marL="342900" indent="-342900">
              <a:spcBef>
                <a:spcPts val="0"/>
              </a:spcBef>
              <a:spcAft>
                <a:spcPts val="1800"/>
              </a:spcAft>
              <a:buFont typeface="Arial" panose="020B0604020202020204" pitchFamily="34" charset="0"/>
              <a:buChar char="•"/>
            </a:pPr>
            <a:r>
              <a:rPr lang="en-US" sz="2800" b="1" u="sng" dirty="0"/>
              <a:t>“consistency, accuracy, memory, and credibility</a:t>
            </a:r>
            <a:r>
              <a:rPr lang="en-US" sz="2800" dirty="0"/>
              <a:t> (30315)</a:t>
            </a:r>
          </a:p>
          <a:p>
            <a:pPr marL="342900" indent="-342900">
              <a:spcBef>
                <a:spcPts val="0"/>
              </a:spcBef>
              <a:spcAft>
                <a:spcPts val="1800"/>
              </a:spcAft>
              <a:buFont typeface="Arial" panose="020B0604020202020204" pitchFamily="34" charset="0"/>
              <a:buChar char="•"/>
            </a:pPr>
            <a:r>
              <a:rPr lang="en-US" sz="2800" b="1" u="sng" dirty="0"/>
              <a:t>“implausibility, inconsistency, unreliability, ulterior motives, and lack of credibility”</a:t>
            </a:r>
            <a:r>
              <a:rPr lang="en-US" sz="2800" dirty="0"/>
              <a:t> (030330)</a:t>
            </a:r>
          </a:p>
          <a:p>
            <a:pPr marL="342900" indent="-342900">
              <a:spcBef>
                <a:spcPts val="0"/>
              </a:spcBef>
              <a:spcAft>
                <a:spcPts val="1800"/>
              </a:spcAft>
              <a:buFont typeface="Arial" panose="020B0604020202020204" pitchFamily="34" charset="0"/>
              <a:buChar char="•"/>
            </a:pPr>
            <a:r>
              <a:rPr lang="en-US" sz="2800" dirty="0"/>
              <a:t>Standard of proof  and using it to guide decision</a:t>
            </a:r>
          </a:p>
          <a:p>
            <a:endParaRPr lang="en-US" dirty="0"/>
          </a:p>
          <a:p>
            <a:endParaRPr lang="en-US" dirty="0"/>
          </a:p>
        </p:txBody>
      </p:sp>
    </p:spTree>
    <p:extLst>
      <p:ext uri="{BB962C8B-B14F-4D97-AF65-F5344CB8AC3E}">
        <p14:creationId xmlns:p14="http://schemas.microsoft.com/office/powerpoint/2010/main" val="259787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Standard of Proof</a:t>
            </a:r>
          </a:p>
        </p:txBody>
      </p:sp>
      <p:sp>
        <p:nvSpPr>
          <p:cNvPr id="3" name="Text Placeholder 2"/>
          <p:cNvSpPr>
            <a:spLocks noGrp="1"/>
          </p:cNvSpPr>
          <p:nvPr>
            <p:ph type="body" sz="quarter" idx="17"/>
          </p:nvPr>
        </p:nvSpPr>
        <p:spPr/>
        <p:txBody>
          <a:bodyPr/>
          <a:lstStyle/>
          <a:p>
            <a:pPr marL="342900" indent="-342900">
              <a:spcBef>
                <a:spcPts val="0"/>
              </a:spcBef>
              <a:spcAft>
                <a:spcPts val="1200"/>
              </a:spcAft>
              <a:buFont typeface="Arial" panose="020B0604020202020204" pitchFamily="34" charset="0"/>
              <a:buChar char="•"/>
            </a:pPr>
            <a:r>
              <a:rPr lang="en-US" sz="2800" dirty="0"/>
              <a:t>Standard of Evidence: Preponderance of the Evidence </a:t>
            </a:r>
          </a:p>
          <a:p>
            <a:pPr marL="685800" lvl="1" indent="-342900">
              <a:spcBef>
                <a:spcPts val="0"/>
              </a:spcBef>
              <a:spcAft>
                <a:spcPts val="1200"/>
              </a:spcAft>
            </a:pPr>
            <a:r>
              <a:rPr lang="en-US" sz="2650" dirty="0"/>
              <a:t>Use this standard to make every factual determination!</a:t>
            </a:r>
          </a:p>
          <a:p>
            <a:pPr marL="342900" indent="-342900">
              <a:spcBef>
                <a:spcPts val="0"/>
              </a:spcBef>
              <a:spcAft>
                <a:spcPts val="1200"/>
              </a:spcAft>
              <a:buFont typeface="Arial" panose="020B0604020202020204" pitchFamily="34" charset="0"/>
              <a:buChar char="•"/>
            </a:pPr>
            <a:r>
              <a:rPr lang="en-US" sz="2800" dirty="0"/>
              <a:t>Must begin with a presumption of no violation by Respondent.</a:t>
            </a:r>
          </a:p>
          <a:p>
            <a:pPr marL="342900" indent="-342900">
              <a:spcBef>
                <a:spcPts val="0"/>
              </a:spcBef>
              <a:spcAft>
                <a:spcPts val="1200"/>
              </a:spcAft>
              <a:buFont typeface="Arial" panose="020B0604020202020204" pitchFamily="34" charset="0"/>
              <a:buChar char="•"/>
            </a:pPr>
            <a:r>
              <a:rPr lang="en-US" sz="2800" dirty="0"/>
              <a:t>If the case is truly “50-50,” the tie goes to the Respondent.</a:t>
            </a:r>
            <a:endParaRPr lang="en-US" sz="2650" dirty="0"/>
          </a:p>
          <a:p>
            <a:endParaRPr lang="en-US" dirty="0"/>
          </a:p>
        </p:txBody>
      </p:sp>
    </p:spTree>
    <p:extLst>
      <p:ext uri="{BB962C8B-B14F-4D97-AF65-F5344CB8AC3E}">
        <p14:creationId xmlns:p14="http://schemas.microsoft.com/office/powerpoint/2010/main" val="41604122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500" dirty="0"/>
              <a:t>Making credibility decisions</a:t>
            </a:r>
          </a:p>
        </p:txBody>
      </p:sp>
      <p:sp>
        <p:nvSpPr>
          <p:cNvPr id="3" name="Text Placeholder 2"/>
          <p:cNvSpPr>
            <a:spLocks noGrp="1"/>
          </p:cNvSpPr>
          <p:nvPr>
            <p:ph type="body" sz="quarter" idx="17"/>
          </p:nvPr>
        </p:nvSpPr>
        <p:spPr/>
        <p:txBody>
          <a:bodyPr/>
          <a:lstStyle/>
          <a:p>
            <a:r>
              <a:rPr lang="en-US" sz="3200" dirty="0"/>
              <a:t>The preamble discussion includes the following additional information on credibility:</a:t>
            </a:r>
          </a:p>
          <a:p>
            <a:pPr marL="457200" indent="-457200">
              <a:buFont typeface="Arial" panose="020B0604020202020204" pitchFamily="34" charset="0"/>
              <a:buChar char="•"/>
            </a:pPr>
            <a:r>
              <a:rPr lang="en-US" sz="3200" dirty="0"/>
              <a:t>“Studies demonstrate that inconsistency is correlated with deception” (30321)</a:t>
            </a:r>
          </a:p>
          <a:p>
            <a:pPr marL="457200" indent="-457200">
              <a:buFont typeface="Arial" panose="020B0604020202020204" pitchFamily="34" charset="0"/>
              <a:buChar char="•"/>
            </a:pPr>
            <a:r>
              <a:rPr lang="en-US" sz="3200" dirty="0"/>
              <a:t>Credibility decisions consider “plausibility and consistency” (30322) </a:t>
            </a:r>
          </a:p>
          <a:p>
            <a:endParaRPr lang="en-US" dirty="0"/>
          </a:p>
        </p:txBody>
      </p:sp>
    </p:spTree>
    <p:extLst>
      <p:ext uri="{BB962C8B-B14F-4D97-AF65-F5344CB8AC3E}">
        <p14:creationId xmlns:p14="http://schemas.microsoft.com/office/powerpoint/2010/main" val="2618243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Resolving Disputes </a:t>
            </a:r>
            <a:r>
              <a:rPr lang="en-US" sz="3100" dirty="0"/>
              <a:t>(1 of 4)</a:t>
            </a:r>
          </a:p>
        </p:txBody>
      </p:sp>
      <p:sp>
        <p:nvSpPr>
          <p:cNvPr id="3" name="Text Placeholder 2"/>
          <p:cNvSpPr>
            <a:spLocks noGrp="1"/>
          </p:cNvSpPr>
          <p:nvPr>
            <p:ph type="body" sz="quarter" idx="17"/>
          </p:nvPr>
        </p:nvSpPr>
        <p:spPr/>
        <p:txBody>
          <a:bodyPr/>
          <a:lstStyle/>
          <a:p>
            <a:pPr>
              <a:spcBef>
                <a:spcPts val="0"/>
              </a:spcBef>
              <a:spcAft>
                <a:spcPts val="1200"/>
              </a:spcAft>
            </a:pPr>
            <a:r>
              <a:rPr lang="en-US" sz="2400" dirty="0"/>
              <a:t>OCR 2001 Guidance recommends considering the following when resolving the conflict:</a:t>
            </a:r>
          </a:p>
          <a:p>
            <a:pPr marL="342900" indent="-342900">
              <a:spcBef>
                <a:spcPts val="0"/>
              </a:spcBef>
              <a:spcAft>
                <a:spcPts val="1200"/>
              </a:spcAft>
              <a:buFont typeface="Arial" panose="020B0604020202020204" pitchFamily="34" charset="0"/>
              <a:buChar char="•"/>
            </a:pPr>
            <a:r>
              <a:rPr lang="en-US" sz="2400" dirty="0"/>
              <a:t>Statements by any witnesses to the alleged incident (Regs: only when subjected to cross-examination)</a:t>
            </a:r>
          </a:p>
          <a:p>
            <a:pPr marL="342900" indent="-342900">
              <a:spcBef>
                <a:spcPts val="0"/>
              </a:spcBef>
              <a:spcAft>
                <a:spcPts val="1200"/>
              </a:spcAft>
              <a:buFont typeface="Arial" panose="020B0604020202020204" pitchFamily="34" charset="0"/>
              <a:buChar char="•"/>
            </a:pPr>
            <a:r>
              <a:rPr lang="en-US" sz="2400" dirty="0"/>
              <a:t>Evidence about the relative credibility of the complainant/respondent</a:t>
            </a:r>
          </a:p>
          <a:p>
            <a:pPr marL="798513" indent="-342900">
              <a:spcBef>
                <a:spcPts val="0"/>
              </a:spcBef>
              <a:spcAft>
                <a:spcPts val="1200"/>
              </a:spcAft>
              <a:buFont typeface="Courier New" panose="02070309020205020404" pitchFamily="49" charset="0"/>
              <a:buChar char="o"/>
            </a:pPr>
            <a:r>
              <a:rPr lang="en-US" sz="2400" dirty="0"/>
              <a:t>The level of detail and consistency of each person’s account should be compared in an attempt to determine who is telling the truth</a:t>
            </a:r>
          </a:p>
          <a:p>
            <a:pPr marL="798513" indent="-342900">
              <a:spcBef>
                <a:spcPts val="0"/>
              </a:spcBef>
              <a:spcAft>
                <a:spcPts val="1200"/>
              </a:spcAft>
              <a:buFont typeface="Courier New" panose="02070309020205020404" pitchFamily="49" charset="0"/>
              <a:buChar char="o"/>
            </a:pPr>
            <a:r>
              <a:rPr lang="en-US" sz="2400" dirty="0"/>
              <a:t>Is corroborative evidence lacking where it should logically exist?</a:t>
            </a:r>
          </a:p>
          <a:p>
            <a:endParaRPr lang="en-US" dirty="0"/>
          </a:p>
        </p:txBody>
      </p:sp>
    </p:spTree>
    <p:extLst>
      <p:ext uri="{BB962C8B-B14F-4D97-AF65-F5344CB8AC3E}">
        <p14:creationId xmlns:p14="http://schemas.microsoft.com/office/powerpoint/2010/main" val="5445585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Resolving Disputes </a:t>
            </a:r>
            <a:r>
              <a:rPr lang="en-US" sz="3100" dirty="0"/>
              <a:t>(2 of 4)</a:t>
            </a:r>
          </a:p>
        </p:txBody>
      </p:sp>
      <p:sp>
        <p:nvSpPr>
          <p:cNvPr id="3" name="Text Placeholder 2"/>
          <p:cNvSpPr>
            <a:spLocks noGrp="1"/>
          </p:cNvSpPr>
          <p:nvPr>
            <p:ph type="body" sz="quarter" idx="17"/>
          </p:nvPr>
        </p:nvSpPr>
        <p:spPr/>
        <p:txBody>
          <a:bodyPr/>
          <a:lstStyle/>
          <a:p>
            <a:pPr>
              <a:spcBef>
                <a:spcPts val="0"/>
              </a:spcBef>
              <a:spcAft>
                <a:spcPts val="1200"/>
              </a:spcAft>
            </a:pPr>
            <a:r>
              <a:rPr lang="en-US" sz="2400" dirty="0"/>
              <a:t>OCR 2001 Guidance recommends considering the following when resolving the conflict and consistent with Regulations:</a:t>
            </a:r>
          </a:p>
          <a:p>
            <a:pPr marL="342900" indent="-342900">
              <a:spcBef>
                <a:spcPts val="0"/>
              </a:spcBef>
              <a:spcAft>
                <a:spcPts val="1200"/>
              </a:spcAft>
              <a:buFont typeface="Arial" panose="020B0604020202020204" pitchFamily="34" charset="0"/>
              <a:buChar char="•"/>
            </a:pPr>
            <a:r>
              <a:rPr lang="en-US" sz="2400" dirty="0"/>
              <a:t>Evidence of the complainant’s reaction or behavior after the alleged harassment</a:t>
            </a:r>
          </a:p>
          <a:p>
            <a:pPr marL="798513" indent="-347663">
              <a:spcBef>
                <a:spcPts val="0"/>
              </a:spcBef>
              <a:spcAft>
                <a:spcPts val="1200"/>
              </a:spcAft>
              <a:buFont typeface="Courier New" panose="02070309020205020404" pitchFamily="49" charset="0"/>
              <a:buChar char="o"/>
            </a:pPr>
            <a:r>
              <a:rPr lang="en-US" sz="2400" dirty="0"/>
              <a:t>Were there witnesses who saw that the complainant was upset?</a:t>
            </a:r>
          </a:p>
          <a:p>
            <a:pPr marL="798513" indent="-347663">
              <a:spcBef>
                <a:spcPts val="0"/>
              </a:spcBef>
              <a:spcAft>
                <a:spcPts val="1200"/>
              </a:spcAft>
              <a:buFont typeface="Courier New" panose="02070309020205020404" pitchFamily="49" charset="0"/>
              <a:buChar char="o"/>
            </a:pPr>
            <a:r>
              <a:rPr lang="en-US" sz="2400" dirty="0"/>
              <a:t>Changes in behaviors?  Work-related?  School?  Concerns from friends and family?  Avoiding certain places?</a:t>
            </a:r>
          </a:p>
          <a:p>
            <a:pPr marL="1262063" indent="-342900">
              <a:spcBef>
                <a:spcPts val="0"/>
              </a:spcBef>
              <a:spcAft>
                <a:spcPts val="1200"/>
              </a:spcAft>
              <a:buFont typeface="Arial" panose="020B0604020202020204" pitchFamily="34" charset="0"/>
              <a:buChar char="•"/>
            </a:pPr>
            <a:r>
              <a:rPr lang="en-US" sz="2400" dirty="0"/>
              <a:t>May not manifest until later</a:t>
            </a:r>
          </a:p>
          <a:p>
            <a:endParaRPr lang="en-US" dirty="0"/>
          </a:p>
        </p:txBody>
      </p:sp>
    </p:spTree>
    <p:extLst>
      <p:ext uri="{BB962C8B-B14F-4D97-AF65-F5344CB8AC3E}">
        <p14:creationId xmlns:p14="http://schemas.microsoft.com/office/powerpoint/2010/main" val="28071979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Resolving Disputes </a:t>
            </a:r>
            <a:r>
              <a:rPr lang="en-US" sz="3100" dirty="0"/>
              <a:t>(3 of 4)</a:t>
            </a:r>
          </a:p>
        </p:txBody>
      </p:sp>
      <p:sp>
        <p:nvSpPr>
          <p:cNvPr id="3" name="Text Placeholder 2"/>
          <p:cNvSpPr>
            <a:spLocks noGrp="1"/>
          </p:cNvSpPr>
          <p:nvPr>
            <p:ph type="body" sz="quarter" idx="17"/>
          </p:nvPr>
        </p:nvSpPr>
        <p:spPr/>
        <p:txBody>
          <a:bodyPr/>
          <a:lstStyle/>
          <a:p>
            <a:pPr>
              <a:spcBef>
                <a:spcPts val="0"/>
              </a:spcBef>
              <a:spcAft>
                <a:spcPts val="1200"/>
              </a:spcAft>
            </a:pPr>
            <a:r>
              <a:rPr lang="en-US" dirty="0"/>
              <a:t>OCR 2001 Guidance recommends considering the following when resolving the conflict and consistent with Regulations:</a:t>
            </a:r>
          </a:p>
          <a:p>
            <a:pPr marL="342900" indent="-342900">
              <a:spcBef>
                <a:spcPts val="0"/>
              </a:spcBef>
              <a:spcAft>
                <a:spcPts val="1200"/>
              </a:spcAft>
              <a:buFont typeface="Arial" panose="020B0604020202020204" pitchFamily="34" charset="0"/>
              <a:buChar char="•"/>
            </a:pPr>
            <a:r>
              <a:rPr lang="en-US" dirty="0"/>
              <a:t>Evidence about whether the complainant filed the complaint or took other action to protest the conduct soon after the alleged incident occurred</a:t>
            </a:r>
          </a:p>
          <a:p>
            <a:pPr marL="798513" indent="-342900">
              <a:spcBef>
                <a:spcPts val="0"/>
              </a:spcBef>
              <a:spcAft>
                <a:spcPts val="1200"/>
              </a:spcAft>
              <a:buFont typeface="Courier New" panose="02070309020205020404" pitchFamily="49" charset="0"/>
              <a:buChar char="o"/>
            </a:pPr>
            <a:r>
              <a:rPr lang="en-US" dirty="0"/>
              <a:t>But:  failure to immediately complain may merely reflect a fear of retaliation, a fear that the complainant may not be believed, etc. rather than that the alleged harassment did not occur</a:t>
            </a:r>
          </a:p>
          <a:p>
            <a:endParaRPr lang="en-US" dirty="0"/>
          </a:p>
        </p:txBody>
      </p:sp>
    </p:spTree>
    <p:extLst>
      <p:ext uri="{BB962C8B-B14F-4D97-AF65-F5344CB8AC3E}">
        <p14:creationId xmlns:p14="http://schemas.microsoft.com/office/powerpoint/2010/main" val="12805902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Resolving Disputes </a:t>
            </a:r>
            <a:r>
              <a:rPr lang="en-US" sz="3100" dirty="0"/>
              <a:t>(4 of 4)</a:t>
            </a:r>
          </a:p>
        </p:txBody>
      </p:sp>
      <p:sp>
        <p:nvSpPr>
          <p:cNvPr id="3" name="Text Placeholder 2"/>
          <p:cNvSpPr>
            <a:spLocks noGrp="1"/>
          </p:cNvSpPr>
          <p:nvPr>
            <p:ph type="body" sz="quarter" idx="17"/>
          </p:nvPr>
        </p:nvSpPr>
        <p:spPr/>
        <p:txBody>
          <a:bodyPr/>
          <a:lstStyle/>
          <a:p>
            <a:pPr>
              <a:spcBef>
                <a:spcPts val="0"/>
              </a:spcBef>
              <a:spcAft>
                <a:spcPts val="1200"/>
              </a:spcAft>
            </a:pPr>
            <a:r>
              <a:rPr lang="en-US" sz="2500" dirty="0"/>
              <a:t>OCR 2001 Guidance recommends considering the following when resolving the conflict:</a:t>
            </a:r>
          </a:p>
          <a:p>
            <a:pPr marL="342900" indent="-342900">
              <a:spcBef>
                <a:spcPts val="0"/>
              </a:spcBef>
              <a:spcAft>
                <a:spcPts val="1200"/>
              </a:spcAft>
              <a:buFont typeface="Arial" panose="020B0604020202020204" pitchFamily="34" charset="0"/>
              <a:buChar char="•"/>
            </a:pPr>
            <a:r>
              <a:rPr lang="en-US" sz="2500" dirty="0"/>
              <a:t>Other contemporaneous evidence:</a:t>
            </a:r>
          </a:p>
          <a:p>
            <a:pPr marL="798513" indent="-342900">
              <a:spcBef>
                <a:spcPts val="0"/>
              </a:spcBef>
              <a:spcAft>
                <a:spcPts val="1200"/>
              </a:spcAft>
              <a:buFont typeface="Courier New" panose="02070309020205020404" pitchFamily="49" charset="0"/>
              <a:buChar char="o"/>
            </a:pPr>
            <a:r>
              <a:rPr lang="en-US" sz="2500" dirty="0"/>
              <a:t>Did the complainant write about the conduct and reaction to it soon after it occurred (e.g. in a diary, email, blog, social media post)?</a:t>
            </a:r>
          </a:p>
          <a:p>
            <a:pPr marL="798513" indent="-342900">
              <a:spcBef>
                <a:spcPts val="0"/>
              </a:spcBef>
              <a:spcAft>
                <a:spcPts val="1200"/>
              </a:spcAft>
              <a:buFont typeface="Courier New" panose="02070309020205020404" pitchFamily="49" charset="0"/>
              <a:buChar char="o"/>
            </a:pPr>
            <a:r>
              <a:rPr lang="en-US" sz="2500" dirty="0"/>
              <a:t>Did the student tell others (friends, parents) about the conduct and their reaction soon after it occurred?</a:t>
            </a:r>
          </a:p>
          <a:p>
            <a:pPr marL="342900" indent="-342900">
              <a:spcBef>
                <a:spcPts val="0"/>
              </a:spcBef>
              <a:spcAft>
                <a:spcPts val="1200"/>
              </a:spcAft>
              <a:buFont typeface="Arial" panose="020B0604020202020204" pitchFamily="34" charset="0"/>
              <a:buChar char="•"/>
            </a:pPr>
            <a:r>
              <a:rPr lang="en-US" sz="2500" b="1" dirty="0"/>
              <a:t>Again, only if subjected to cross-examination</a:t>
            </a:r>
          </a:p>
          <a:p>
            <a:endParaRPr lang="en-US" dirty="0"/>
          </a:p>
        </p:txBody>
      </p:sp>
    </p:spTree>
    <p:extLst>
      <p:ext uri="{BB962C8B-B14F-4D97-AF65-F5344CB8AC3E}">
        <p14:creationId xmlns:p14="http://schemas.microsoft.com/office/powerpoint/2010/main" val="16876292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3600" dirty="0"/>
              <a:t>#1 Keep An Open Mind</a:t>
            </a:r>
            <a:endParaRPr lang="en-US" dirty="0"/>
          </a:p>
        </p:txBody>
      </p:sp>
      <p:sp>
        <p:nvSpPr>
          <p:cNvPr id="2" name="Text Placeholder 1"/>
          <p:cNvSpPr>
            <a:spLocks noGrp="1"/>
          </p:cNvSpPr>
          <p:nvPr>
            <p:ph type="body" sz="quarter" idx="17"/>
          </p:nvPr>
        </p:nvSpPr>
        <p:spPr/>
        <p:txBody>
          <a:bodyPr>
            <a:normAutofit/>
          </a:bodyPr>
          <a:lstStyle/>
          <a:p>
            <a:pPr marL="342900" indent="-342900">
              <a:spcBef>
                <a:spcPts val="0"/>
              </a:spcBef>
              <a:spcAft>
                <a:spcPts val="1800"/>
              </a:spcAft>
              <a:buFont typeface="Arial" panose="020B0604020202020204" pitchFamily="34" charset="0"/>
              <a:buChar char="•"/>
            </a:pPr>
            <a:r>
              <a:rPr lang="en-US" sz="2800" dirty="0"/>
              <a:t>Keep an open mind until all statements have been tested at the live hearing</a:t>
            </a:r>
          </a:p>
          <a:p>
            <a:pPr marL="342900" indent="-342900">
              <a:spcBef>
                <a:spcPts val="0"/>
              </a:spcBef>
              <a:spcAft>
                <a:spcPts val="1800"/>
              </a:spcAft>
              <a:buFont typeface="Arial" panose="020B0604020202020204" pitchFamily="34" charset="0"/>
              <a:buChar char="•"/>
            </a:pPr>
            <a:r>
              <a:rPr lang="en-US" sz="2800" dirty="0"/>
              <a:t>Don’t come to any judgment, opinion, conclusion or belief about any aspect of this matter until you’ve reviewed or heard all of the evidence AND consider only the evidence that can remain (statements in the record might have to be removed from consideration if not tested in live-hearing)</a:t>
            </a:r>
          </a:p>
          <a:p>
            <a:pPr marL="342900" indent="-342900">
              <a:spcBef>
                <a:spcPts val="0"/>
              </a:spcBef>
              <a:spcAft>
                <a:spcPts val="18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27313176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Overarching Themes (1)</a:t>
            </a:r>
            <a:endParaRPr lang="en-US" dirty="0"/>
          </a:p>
        </p:txBody>
      </p:sp>
      <p:sp>
        <p:nvSpPr>
          <p:cNvPr id="8" name="Text Placeholder 7"/>
          <p:cNvSpPr>
            <a:spLocks noGrp="1"/>
          </p:cNvSpPr>
          <p:nvPr>
            <p:ph type="body" sz="quarter" idx="17"/>
          </p:nvPr>
        </p:nvSpPr>
        <p:spPr/>
        <p:txBody>
          <a:bodyPr>
            <a:normAutofit lnSpcReduction="10000"/>
          </a:bodyPr>
          <a:lstStyle/>
          <a:p>
            <a:pPr marL="457200" indent="-457200">
              <a:buFont typeface="Arial" panose="020B0604020202020204" pitchFamily="34" charset="0"/>
              <a:buChar char="•"/>
            </a:pPr>
            <a:r>
              <a:rPr lang="en-US" sz="3600" dirty="0" smtClean="0"/>
              <a:t>“Follow your policies.  Follow your process.”</a:t>
            </a:r>
          </a:p>
          <a:p>
            <a:pPr marL="457200" indent="-457200">
              <a:buFont typeface="Arial" panose="020B0604020202020204" pitchFamily="34" charset="0"/>
              <a:buChar char="•"/>
            </a:pPr>
            <a:r>
              <a:rPr lang="en-US" sz="3600" dirty="0" smtClean="0"/>
              <a:t>Monitor the emotional temperature of the case.</a:t>
            </a:r>
          </a:p>
          <a:p>
            <a:pPr marL="457200" indent="-457200">
              <a:buFont typeface="Arial" panose="020B0604020202020204" pitchFamily="34" charset="0"/>
              <a:buChar char="•"/>
            </a:pPr>
            <a:r>
              <a:rPr lang="en-US" sz="3600" dirty="0" smtClean="0"/>
              <a:t>Provide regular updates.</a:t>
            </a:r>
          </a:p>
          <a:p>
            <a:pPr marL="914400" lvl="1" indent="-457200"/>
            <a:r>
              <a:rPr lang="en-US" sz="3400" dirty="0" smtClean="0"/>
              <a:t>“If they don’t hear from you, they’ll assume that you’re doing nothing or actively working against them.”</a:t>
            </a:r>
          </a:p>
          <a:p>
            <a:pPr marL="457200" indent="-457200">
              <a:buFont typeface="Arial" panose="020B0604020202020204" pitchFamily="34" charset="0"/>
              <a:buChar char="•"/>
            </a:pPr>
            <a:r>
              <a:rPr lang="en-US" sz="3600" dirty="0" smtClean="0"/>
              <a:t>Be mindful of any language that might suggest predetermination (e.g. perpetrator, victim).</a:t>
            </a:r>
          </a:p>
          <a:p>
            <a:endParaRPr lang="en-US" sz="3400" dirty="0"/>
          </a:p>
        </p:txBody>
      </p:sp>
    </p:spTree>
    <p:extLst>
      <p:ext uri="{BB962C8B-B14F-4D97-AF65-F5344CB8AC3E}">
        <p14:creationId xmlns:p14="http://schemas.microsoft.com/office/powerpoint/2010/main" val="33941954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a:t>#2 Sound, Reasoned Decision</a:t>
            </a:r>
            <a:endParaRPr lang="en-US" dirty="0"/>
          </a:p>
        </p:txBody>
      </p:sp>
      <p:sp>
        <p:nvSpPr>
          <p:cNvPr id="2" name="Text Placeholder 1"/>
          <p:cNvSpPr>
            <a:spLocks noGrp="1"/>
          </p:cNvSpPr>
          <p:nvPr>
            <p:ph type="body" sz="quarter" idx="17"/>
          </p:nvPr>
        </p:nvSpPr>
        <p:spPr/>
        <p:txBody>
          <a:bodyPr/>
          <a:lstStyle/>
          <a:p>
            <a:pPr marL="342900" indent="-342900">
              <a:spcBef>
                <a:spcPts val="0"/>
              </a:spcBef>
              <a:spcAft>
                <a:spcPts val="1800"/>
              </a:spcAft>
              <a:buFont typeface="Arial" panose="020B0604020202020204" pitchFamily="34" charset="0"/>
              <a:buChar char="•"/>
            </a:pPr>
            <a:r>
              <a:rPr lang="en-US" sz="2800" dirty="0"/>
              <a:t>You must render a sound, reasoned decision on every charge</a:t>
            </a:r>
          </a:p>
          <a:p>
            <a:pPr marL="342900" indent="-342900">
              <a:spcBef>
                <a:spcPts val="0"/>
              </a:spcBef>
              <a:spcAft>
                <a:spcPts val="1800"/>
              </a:spcAft>
              <a:buFont typeface="Arial" panose="020B0604020202020204" pitchFamily="34" charset="0"/>
              <a:buChar char="•"/>
            </a:pPr>
            <a:r>
              <a:rPr lang="en-US" sz="2800" dirty="0"/>
              <a:t>You must determine the facts in this case based on the information presented</a:t>
            </a:r>
          </a:p>
          <a:p>
            <a:pPr marL="342900" indent="-342900">
              <a:spcBef>
                <a:spcPts val="0"/>
              </a:spcBef>
              <a:spcAft>
                <a:spcPts val="1800"/>
              </a:spcAft>
              <a:buFont typeface="Arial" panose="020B0604020202020204" pitchFamily="34" charset="0"/>
              <a:buChar char="•"/>
            </a:pPr>
            <a:r>
              <a:rPr lang="en-US" sz="2800" dirty="0"/>
              <a:t>You must determine what evidence to believe, the importance of the evidence, and the conclusions to draw from that evidence</a:t>
            </a:r>
          </a:p>
          <a:p>
            <a:endParaRPr lang="en-US" dirty="0"/>
          </a:p>
        </p:txBody>
      </p:sp>
    </p:spTree>
    <p:extLst>
      <p:ext uri="{BB962C8B-B14F-4D97-AF65-F5344CB8AC3E}">
        <p14:creationId xmlns:p14="http://schemas.microsoft.com/office/powerpoint/2010/main" val="2157591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a:t>#3 Consider All/Only Evidence</a:t>
            </a:r>
            <a:endParaRPr lang="en-US" dirty="0"/>
          </a:p>
        </p:txBody>
      </p:sp>
      <p:sp>
        <p:nvSpPr>
          <p:cNvPr id="2" name="Text Placeholder 1"/>
          <p:cNvSpPr>
            <a:spLocks noGrp="1"/>
          </p:cNvSpPr>
          <p:nvPr>
            <p:ph type="body" sz="quarter" idx="17"/>
          </p:nvPr>
        </p:nvSpPr>
        <p:spPr/>
        <p:txBody>
          <a:bodyPr>
            <a:normAutofit/>
          </a:bodyPr>
          <a:lstStyle/>
          <a:p>
            <a:pPr marL="457200" indent="-457200">
              <a:spcBef>
                <a:spcPts val="0"/>
              </a:spcBef>
              <a:spcAft>
                <a:spcPts val="1800"/>
              </a:spcAft>
              <a:buFont typeface="Arial" panose="020B0604020202020204" pitchFamily="34" charset="0"/>
              <a:buChar char="•"/>
            </a:pPr>
            <a:r>
              <a:rPr lang="en-US" sz="2800" dirty="0"/>
              <a:t>You must make a decision based solely on the relevant evidence obtained in this matter and only statements in the record that have been tested in cross-examination</a:t>
            </a:r>
          </a:p>
          <a:p>
            <a:pPr marL="457200" indent="-457200">
              <a:spcBef>
                <a:spcPts val="0"/>
              </a:spcBef>
              <a:spcAft>
                <a:spcPts val="1800"/>
              </a:spcAft>
              <a:buFont typeface="Arial" panose="020B0604020202020204" pitchFamily="34" charset="0"/>
              <a:buChar char="•"/>
            </a:pPr>
            <a:r>
              <a:rPr lang="en-US" sz="2800" dirty="0"/>
              <a:t>You may consider nothing but this evidence</a:t>
            </a:r>
          </a:p>
          <a:p>
            <a:pPr marL="457200" indent="-457200">
              <a:spcBef>
                <a:spcPts val="0"/>
              </a:spcBef>
              <a:spcAft>
                <a:spcPts val="18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10820386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Title 10"/>
          <p:cNvSpPr>
            <a:spLocks noGrp="1"/>
          </p:cNvSpPr>
          <p:nvPr>
            <p:ph type="title"/>
          </p:nvPr>
        </p:nvSpPr>
        <p:spPr>
          <a:xfrm>
            <a:off x="1864394" y="605254"/>
            <a:ext cx="8194007" cy="721896"/>
          </a:xfrm>
        </p:spPr>
        <p:txBody>
          <a:bodyPr/>
          <a:lstStyle/>
          <a:p>
            <a:r>
              <a:rPr lang="en-US" sz="3600" dirty="0"/>
              <a:t>#4 Be Reasonable and Impartial</a:t>
            </a:r>
            <a:endParaRPr lang="en-US" dirty="0"/>
          </a:p>
        </p:txBody>
      </p:sp>
      <p:sp>
        <p:nvSpPr>
          <p:cNvPr id="2" name="Text Placeholder 1"/>
          <p:cNvSpPr>
            <a:spLocks noGrp="1"/>
          </p:cNvSpPr>
          <p:nvPr>
            <p:ph type="body" sz="quarter" idx="4294967295"/>
          </p:nvPr>
        </p:nvSpPr>
        <p:spPr>
          <a:xfrm>
            <a:off x="1864394" y="1565763"/>
            <a:ext cx="8340725" cy="4921250"/>
          </a:xfrm>
        </p:spPr>
        <p:txBody>
          <a:bodyPr/>
          <a:lstStyle/>
          <a:p>
            <a:pPr marL="457200" indent="-457200">
              <a:spcBef>
                <a:spcPts val="0"/>
              </a:spcBef>
              <a:spcAft>
                <a:spcPts val="1800"/>
              </a:spcAft>
              <a:buFont typeface="Arial" panose="020B0604020202020204" pitchFamily="34" charset="0"/>
              <a:buChar char="•"/>
            </a:pPr>
            <a:r>
              <a:rPr lang="en-US" sz="2800" dirty="0"/>
              <a:t>You must be impartial when considering evidence and weighing the credibility of parties and witnesses</a:t>
            </a:r>
          </a:p>
          <a:p>
            <a:pPr marL="457200" indent="-457200">
              <a:spcBef>
                <a:spcPts val="0"/>
              </a:spcBef>
              <a:spcAft>
                <a:spcPts val="1800"/>
              </a:spcAft>
              <a:buFont typeface="Arial" panose="020B0604020202020204" pitchFamily="34" charset="0"/>
              <a:buChar char="•"/>
            </a:pPr>
            <a:r>
              <a:rPr lang="en-US" sz="2800" dirty="0"/>
              <a:t>You should not be swayed by prejudice, sympathy, or a personal view that you may have of the claim or any party</a:t>
            </a:r>
          </a:p>
          <a:p>
            <a:pPr marL="457200" indent="-457200">
              <a:spcBef>
                <a:spcPts val="0"/>
              </a:spcBef>
              <a:spcAft>
                <a:spcPts val="1800"/>
              </a:spcAft>
              <a:buFont typeface="Arial" panose="020B0604020202020204" pitchFamily="34" charset="0"/>
              <a:buChar char="•"/>
            </a:pPr>
            <a:r>
              <a:rPr lang="en-US" sz="2800" dirty="0"/>
              <a:t>Identify any actual or perceived conflict of interest</a:t>
            </a:r>
          </a:p>
          <a:p>
            <a:endParaRPr lang="en-US" dirty="0"/>
          </a:p>
        </p:txBody>
      </p:sp>
    </p:spTree>
    <p:extLst>
      <p:ext uri="{BB962C8B-B14F-4D97-AF65-F5344CB8AC3E}">
        <p14:creationId xmlns:p14="http://schemas.microsoft.com/office/powerpoint/2010/main" val="18638471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a:xfrm>
            <a:off x="1940719" y="457200"/>
            <a:ext cx="7098632" cy="721896"/>
          </a:xfrm>
        </p:spPr>
        <p:txBody>
          <a:bodyPr>
            <a:normAutofit fontScale="90000"/>
          </a:bodyPr>
          <a:lstStyle/>
          <a:p>
            <a:r>
              <a:rPr lang="en-US" sz="4000" dirty="0"/>
              <a:t>#5 Weight of Evidence </a:t>
            </a:r>
            <a:br>
              <a:rPr lang="en-US" sz="4000" dirty="0"/>
            </a:br>
            <a:r>
              <a:rPr lang="en-US" sz="3100" dirty="0"/>
              <a:t>(1 of 2)</a:t>
            </a:r>
          </a:p>
        </p:txBody>
      </p:sp>
      <p:sp>
        <p:nvSpPr>
          <p:cNvPr id="2" name="Text Placeholder 1"/>
          <p:cNvSpPr>
            <a:spLocks noGrp="1"/>
          </p:cNvSpPr>
          <p:nvPr>
            <p:ph type="body" sz="quarter" idx="17"/>
          </p:nvPr>
        </p:nvSpPr>
        <p:spPr>
          <a:xfrm>
            <a:off x="1940720" y="1631186"/>
            <a:ext cx="8341519" cy="4922015"/>
          </a:xfrm>
        </p:spPr>
        <p:txBody>
          <a:bodyPr>
            <a:normAutofit/>
          </a:bodyPr>
          <a:lstStyle/>
          <a:p>
            <a:pPr marL="457200" indent="-457200">
              <a:spcBef>
                <a:spcPts val="0"/>
              </a:spcBef>
              <a:spcAft>
                <a:spcPts val="1800"/>
              </a:spcAft>
              <a:buFont typeface="Arial" panose="020B0604020202020204" pitchFamily="34" charset="0"/>
              <a:buChar char="•"/>
            </a:pPr>
            <a:r>
              <a:rPr lang="en-US" sz="2800" dirty="0"/>
              <a:t>The quality of evidence is not determined by the volume of evidence or the number of witnesses or exhibits.</a:t>
            </a:r>
          </a:p>
          <a:p>
            <a:pPr marL="457200" indent="-457200">
              <a:spcBef>
                <a:spcPts val="0"/>
              </a:spcBef>
              <a:spcAft>
                <a:spcPts val="1800"/>
              </a:spcAft>
              <a:buFont typeface="Arial" panose="020B0604020202020204" pitchFamily="34" charset="0"/>
              <a:buChar char="•"/>
            </a:pPr>
            <a:r>
              <a:rPr lang="en-US" sz="2800" dirty="0"/>
              <a:t>It is the weight of the evidence, or its strength in tending to prove the issue at stake that is important.</a:t>
            </a:r>
          </a:p>
          <a:p>
            <a:pPr marL="457200" indent="-457200">
              <a:spcBef>
                <a:spcPts val="0"/>
              </a:spcBef>
              <a:spcAft>
                <a:spcPts val="1800"/>
              </a:spcAft>
              <a:buFont typeface="Arial" panose="020B0604020202020204" pitchFamily="34" charset="0"/>
              <a:buChar char="•"/>
            </a:pPr>
            <a:r>
              <a:rPr lang="en-US" sz="2800" dirty="0"/>
              <a:t>You must evaluate the evidence as a whole based on your own judgment.</a:t>
            </a:r>
          </a:p>
          <a:p>
            <a:pPr marL="457200" indent="-457200">
              <a:spcBef>
                <a:spcPts val="0"/>
              </a:spcBef>
              <a:spcAft>
                <a:spcPts val="18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35214064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a:xfrm>
            <a:off x="1949760" y="457200"/>
            <a:ext cx="7098632" cy="721896"/>
          </a:xfrm>
        </p:spPr>
        <p:txBody>
          <a:bodyPr>
            <a:normAutofit fontScale="90000"/>
          </a:bodyPr>
          <a:lstStyle/>
          <a:p>
            <a:r>
              <a:rPr lang="en-US" sz="4000" dirty="0"/>
              <a:t>#5 Weight of Evidence </a:t>
            </a:r>
            <a:br>
              <a:rPr lang="en-US" sz="4000" dirty="0"/>
            </a:br>
            <a:r>
              <a:rPr lang="en-US" sz="3100" dirty="0"/>
              <a:t>(2 of 2)</a:t>
            </a:r>
          </a:p>
        </p:txBody>
      </p:sp>
      <p:sp>
        <p:nvSpPr>
          <p:cNvPr id="2" name="Text Placeholder 1"/>
          <p:cNvSpPr>
            <a:spLocks noGrp="1"/>
          </p:cNvSpPr>
          <p:nvPr>
            <p:ph type="body" sz="quarter" idx="17"/>
          </p:nvPr>
        </p:nvSpPr>
        <p:spPr>
          <a:xfrm>
            <a:off x="1940720" y="1631186"/>
            <a:ext cx="8341519" cy="4922015"/>
          </a:xfrm>
        </p:spPr>
        <p:txBody>
          <a:bodyPr>
            <a:normAutofit/>
          </a:bodyPr>
          <a:lstStyle/>
          <a:p>
            <a:pPr marL="457200" indent="-457200">
              <a:buFont typeface="Arial" panose="020B0604020202020204" pitchFamily="34" charset="0"/>
              <a:buChar char="•"/>
            </a:pPr>
            <a:r>
              <a:rPr lang="en-US" sz="2800" dirty="0"/>
              <a:t>Decision-makers who are trained to perform that role means that the same well-trained decision-maker will determine the weight or credibility to be given to each piece of evidence, and how to assign weight (30331)</a:t>
            </a:r>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39170874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a:xfrm>
            <a:off x="1940593" y="536910"/>
            <a:ext cx="7203407" cy="721896"/>
          </a:xfrm>
        </p:spPr>
        <p:txBody>
          <a:bodyPr>
            <a:normAutofit fontScale="90000"/>
          </a:bodyPr>
          <a:lstStyle/>
          <a:p>
            <a:r>
              <a:rPr lang="en-US" spc="-60" dirty="0"/>
              <a:t>#6 Evaluate Witness Credibility </a:t>
            </a:r>
            <a:br>
              <a:rPr lang="en-US" spc="-60" dirty="0"/>
            </a:br>
            <a:r>
              <a:rPr lang="en-US" sz="2700" spc="-60" dirty="0"/>
              <a:t>(1 of 3)</a:t>
            </a:r>
          </a:p>
        </p:txBody>
      </p:sp>
      <p:sp>
        <p:nvSpPr>
          <p:cNvPr id="2" name="Text Placeholder 1"/>
          <p:cNvSpPr>
            <a:spLocks noGrp="1"/>
          </p:cNvSpPr>
          <p:nvPr>
            <p:ph type="body" sz="quarter" idx="17"/>
          </p:nvPr>
        </p:nvSpPr>
        <p:spPr>
          <a:xfrm>
            <a:off x="1940720" y="1631186"/>
            <a:ext cx="8341519" cy="4922015"/>
          </a:xfrm>
        </p:spPr>
        <p:txBody>
          <a:bodyPr/>
          <a:lstStyle/>
          <a:p>
            <a:pPr marL="342900" indent="-342900">
              <a:spcBef>
                <a:spcPts val="0"/>
              </a:spcBef>
              <a:spcAft>
                <a:spcPts val="1800"/>
              </a:spcAft>
              <a:buFont typeface="Arial" panose="020B0604020202020204" pitchFamily="34" charset="0"/>
              <a:buChar char="•"/>
            </a:pPr>
            <a:r>
              <a:rPr lang="en-US" sz="3200" dirty="0"/>
              <a:t>You must give the testimony and information of each party or witness the degree of importance you reasonably believe it is entitled to receive.</a:t>
            </a:r>
          </a:p>
          <a:p>
            <a:pPr marL="342900" indent="-342900">
              <a:spcBef>
                <a:spcPts val="0"/>
              </a:spcBef>
              <a:spcAft>
                <a:spcPts val="1800"/>
              </a:spcAft>
              <a:buFont typeface="Arial" panose="020B0604020202020204" pitchFamily="34" charset="0"/>
              <a:buChar char="•"/>
            </a:pPr>
            <a:r>
              <a:rPr lang="en-US" sz="3200" dirty="0"/>
              <a:t>Identify all conflicts and attempt to resolve those conflicts and determine where the truth (</a:t>
            </a:r>
            <a:r>
              <a:rPr lang="en-US" sz="3200" u="sng" dirty="0"/>
              <a:t>standard or review/proof</a:t>
            </a:r>
            <a:r>
              <a:rPr lang="en-US" sz="3200" dirty="0"/>
              <a:t>) lies.</a:t>
            </a:r>
          </a:p>
          <a:p>
            <a:endParaRPr lang="en-US" dirty="0"/>
          </a:p>
        </p:txBody>
      </p:sp>
    </p:spTree>
    <p:extLst>
      <p:ext uri="{BB962C8B-B14F-4D97-AF65-F5344CB8AC3E}">
        <p14:creationId xmlns:p14="http://schemas.microsoft.com/office/powerpoint/2010/main" val="3557092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a:xfrm>
            <a:off x="1940593" y="536910"/>
            <a:ext cx="7127207" cy="721896"/>
          </a:xfrm>
        </p:spPr>
        <p:txBody>
          <a:bodyPr>
            <a:normAutofit fontScale="90000"/>
          </a:bodyPr>
          <a:lstStyle/>
          <a:p>
            <a:r>
              <a:rPr lang="en-US" spc="-60" dirty="0"/>
              <a:t>#6 Evaluate Witness Credibility </a:t>
            </a:r>
            <a:br>
              <a:rPr lang="en-US" spc="-60" dirty="0"/>
            </a:br>
            <a:r>
              <a:rPr lang="en-US" sz="2700" spc="-60" dirty="0"/>
              <a:t>(2 of 3)</a:t>
            </a:r>
          </a:p>
        </p:txBody>
      </p:sp>
      <p:sp>
        <p:nvSpPr>
          <p:cNvPr id="2" name="Text Placeholder 1"/>
          <p:cNvSpPr>
            <a:spLocks noGrp="1"/>
          </p:cNvSpPr>
          <p:nvPr>
            <p:ph type="body" sz="quarter" idx="17"/>
          </p:nvPr>
        </p:nvSpPr>
        <p:spPr>
          <a:xfrm>
            <a:off x="1940720" y="1631186"/>
            <a:ext cx="8341519" cy="4922015"/>
          </a:xfrm>
        </p:spPr>
        <p:txBody>
          <a:bodyPr/>
          <a:lstStyle/>
          <a:p>
            <a:pPr marL="457200" indent="-457200">
              <a:spcBef>
                <a:spcPts val="0"/>
              </a:spcBef>
              <a:spcAft>
                <a:spcPts val="1800"/>
              </a:spcAft>
              <a:buFont typeface="Arial" panose="020B0604020202020204" pitchFamily="34" charset="0"/>
              <a:buChar char="•"/>
            </a:pPr>
            <a:r>
              <a:rPr lang="en-US" sz="3200" dirty="0"/>
              <a:t>Consider the reasonableness or unreasonableness, or probability or improbability, of the testimony.</a:t>
            </a:r>
          </a:p>
          <a:p>
            <a:pPr marL="457200" indent="-457200">
              <a:spcBef>
                <a:spcPts val="0"/>
              </a:spcBef>
              <a:spcAft>
                <a:spcPts val="1800"/>
              </a:spcAft>
              <a:buFont typeface="Arial" panose="020B0604020202020204" pitchFamily="34" charset="0"/>
              <a:buChar char="•"/>
            </a:pPr>
            <a:r>
              <a:rPr lang="en-US" sz="3200" dirty="0"/>
              <a:t>Does the witness have any motive?</a:t>
            </a:r>
          </a:p>
          <a:p>
            <a:pPr marL="457200" indent="-457200">
              <a:spcBef>
                <a:spcPts val="0"/>
              </a:spcBef>
              <a:spcAft>
                <a:spcPts val="1800"/>
              </a:spcAft>
              <a:buFont typeface="Arial" panose="020B0604020202020204" pitchFamily="34" charset="0"/>
              <a:buChar char="•"/>
            </a:pPr>
            <a:r>
              <a:rPr lang="en-US" sz="3200" dirty="0"/>
              <a:t>Is there any bias?</a:t>
            </a:r>
          </a:p>
          <a:p>
            <a:endParaRPr lang="en-US" dirty="0"/>
          </a:p>
        </p:txBody>
      </p:sp>
    </p:spTree>
    <p:extLst>
      <p:ext uri="{BB962C8B-B14F-4D97-AF65-F5344CB8AC3E}">
        <p14:creationId xmlns:p14="http://schemas.microsoft.com/office/powerpoint/2010/main" val="3184995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2"/>
          <p:cNvSpPr>
            <a:spLocks noGrp="1"/>
          </p:cNvSpPr>
          <p:nvPr>
            <p:ph type="title"/>
          </p:nvPr>
        </p:nvSpPr>
        <p:spPr>
          <a:xfrm>
            <a:off x="1940593" y="536910"/>
            <a:ext cx="7127207" cy="721896"/>
          </a:xfrm>
        </p:spPr>
        <p:txBody>
          <a:bodyPr>
            <a:normAutofit fontScale="90000"/>
          </a:bodyPr>
          <a:lstStyle/>
          <a:p>
            <a:r>
              <a:rPr lang="en-US" spc="-60" dirty="0"/>
              <a:t>#6 Evaluate Witness Credibility </a:t>
            </a:r>
            <a:br>
              <a:rPr lang="en-US" spc="-60" dirty="0"/>
            </a:br>
            <a:r>
              <a:rPr lang="en-US" sz="2700" spc="-60" dirty="0"/>
              <a:t>(3 of 3)</a:t>
            </a:r>
          </a:p>
        </p:txBody>
      </p:sp>
      <p:sp>
        <p:nvSpPr>
          <p:cNvPr id="2" name="Text Placeholder 1"/>
          <p:cNvSpPr>
            <a:spLocks noGrp="1"/>
          </p:cNvSpPr>
          <p:nvPr>
            <p:ph type="body" sz="quarter" idx="17"/>
          </p:nvPr>
        </p:nvSpPr>
        <p:spPr>
          <a:xfrm>
            <a:off x="1940720" y="1631186"/>
            <a:ext cx="8341519" cy="4922015"/>
          </a:xfrm>
        </p:spPr>
        <p:txBody>
          <a:bodyPr/>
          <a:lstStyle/>
          <a:p>
            <a:pPr marL="457200" indent="-457200">
              <a:spcBef>
                <a:spcPts val="0"/>
              </a:spcBef>
              <a:spcAft>
                <a:spcPts val="1800"/>
              </a:spcAft>
              <a:buFont typeface="Arial" panose="020B0604020202020204" pitchFamily="34" charset="0"/>
              <a:buChar char="•"/>
            </a:pPr>
            <a:r>
              <a:rPr lang="en-US" sz="3200" dirty="0"/>
              <a:t>Credibility is determined fact by fact, not witness by witness</a:t>
            </a:r>
          </a:p>
          <a:p>
            <a:pPr marL="914400" indent="-457200">
              <a:spcBef>
                <a:spcPts val="0"/>
              </a:spcBef>
              <a:spcAft>
                <a:spcPts val="1800"/>
              </a:spcAft>
              <a:buFont typeface="Courier New" panose="02070309020205020404" pitchFamily="49" charset="0"/>
              <a:buChar char="o"/>
            </a:pPr>
            <a:r>
              <a:rPr lang="en-US" sz="3200" dirty="0"/>
              <a:t>The most earnest and honest witness may share information that turns out not to be true</a:t>
            </a:r>
          </a:p>
          <a:p>
            <a:endParaRPr lang="en-US" dirty="0"/>
          </a:p>
          <a:p>
            <a:endParaRPr lang="en-US" dirty="0"/>
          </a:p>
        </p:txBody>
      </p:sp>
    </p:spTree>
    <p:extLst>
      <p:ext uri="{BB962C8B-B14F-4D97-AF65-F5344CB8AC3E}">
        <p14:creationId xmlns:p14="http://schemas.microsoft.com/office/powerpoint/2010/main" val="829071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a:xfrm>
            <a:off x="1828801" y="533400"/>
            <a:ext cx="7355807" cy="721896"/>
          </a:xfrm>
        </p:spPr>
        <p:txBody>
          <a:bodyPr/>
          <a:lstStyle/>
          <a:p>
            <a:r>
              <a:rPr lang="en-US" spc="-50" dirty="0"/>
              <a:t>#7 Draw Reasonable Inferences</a:t>
            </a:r>
          </a:p>
        </p:txBody>
      </p:sp>
      <p:sp>
        <p:nvSpPr>
          <p:cNvPr id="2" name="Text Placeholder 1"/>
          <p:cNvSpPr>
            <a:spLocks noGrp="1"/>
          </p:cNvSpPr>
          <p:nvPr>
            <p:ph type="body" sz="quarter" idx="17"/>
          </p:nvPr>
        </p:nvSpPr>
        <p:spPr>
          <a:xfrm>
            <a:off x="1940720" y="1631186"/>
            <a:ext cx="8341519" cy="4922015"/>
          </a:xfrm>
        </p:spPr>
        <p:txBody>
          <a:bodyPr/>
          <a:lstStyle/>
          <a:p>
            <a:pPr marL="342900" indent="-342900">
              <a:spcBef>
                <a:spcPts val="0"/>
              </a:spcBef>
              <a:spcAft>
                <a:spcPts val="1800"/>
              </a:spcAft>
              <a:buFont typeface="Arial" panose="020B0604020202020204" pitchFamily="34" charset="0"/>
              <a:buChar char="•"/>
            </a:pPr>
            <a:r>
              <a:rPr lang="en-US" sz="2800" dirty="0"/>
              <a:t>Inferences are sometimes called “circumstantial evidence.”</a:t>
            </a:r>
          </a:p>
          <a:p>
            <a:pPr marL="342900" indent="-342900">
              <a:spcBef>
                <a:spcPts val="0"/>
              </a:spcBef>
              <a:spcAft>
                <a:spcPts val="1800"/>
              </a:spcAft>
              <a:buFont typeface="Arial" panose="020B0604020202020204" pitchFamily="34" charset="0"/>
              <a:buChar char="•"/>
            </a:pPr>
            <a:r>
              <a:rPr lang="en-US" sz="2800" dirty="0"/>
              <a:t>It is the evidence that you infer from direct evidence that you reviewed during the course of reviewing the evidence.</a:t>
            </a:r>
          </a:p>
          <a:p>
            <a:pPr marL="342900" indent="-342900">
              <a:spcBef>
                <a:spcPts val="0"/>
              </a:spcBef>
              <a:spcAft>
                <a:spcPts val="1800"/>
              </a:spcAft>
              <a:buFont typeface="Arial" panose="020B0604020202020204" pitchFamily="34" charset="0"/>
              <a:buChar char="•"/>
            </a:pPr>
            <a:r>
              <a:rPr lang="en-US" sz="2800" dirty="0"/>
              <a:t>Inferences only as warranted and reasonable and not due to decision to opt out of cross-examination or questioning.</a:t>
            </a:r>
          </a:p>
          <a:p>
            <a:endParaRPr lang="en-US" dirty="0"/>
          </a:p>
        </p:txBody>
      </p:sp>
    </p:spTree>
    <p:extLst>
      <p:ext uri="{BB962C8B-B14F-4D97-AF65-F5344CB8AC3E}">
        <p14:creationId xmlns:p14="http://schemas.microsoft.com/office/powerpoint/2010/main" val="3540780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4000" dirty="0"/>
              <a:t>#8 Standard of Evidence </a:t>
            </a:r>
            <a:br>
              <a:rPr lang="en-US" sz="4000" dirty="0"/>
            </a:br>
            <a:r>
              <a:rPr lang="en-US" sz="2700" dirty="0"/>
              <a:t>(1 of 2)</a:t>
            </a:r>
          </a:p>
        </p:txBody>
      </p:sp>
      <p:sp>
        <p:nvSpPr>
          <p:cNvPr id="2" name="Text Placeholder 1"/>
          <p:cNvSpPr>
            <a:spLocks noGrp="1"/>
          </p:cNvSpPr>
          <p:nvPr>
            <p:ph type="body" sz="quarter" idx="17"/>
          </p:nvPr>
        </p:nvSpPr>
        <p:spPr>
          <a:xfrm>
            <a:off x="1940720" y="1631186"/>
            <a:ext cx="8341519" cy="4922015"/>
          </a:xfrm>
        </p:spPr>
        <p:txBody>
          <a:bodyPr/>
          <a:lstStyle/>
          <a:p>
            <a:pPr>
              <a:spcBef>
                <a:spcPts val="0"/>
              </a:spcBef>
              <a:spcAft>
                <a:spcPts val="1800"/>
              </a:spcAft>
            </a:pPr>
            <a:r>
              <a:rPr lang="en-US" sz="2800" dirty="0"/>
              <a:t>Use your standard of evidence as defined by your policy when evaluating whether someone is responsible for each policy violation and ALWAYS start with presumption of no violation.</a:t>
            </a:r>
          </a:p>
          <a:p>
            <a:pPr marL="457200" indent="-457200">
              <a:spcBef>
                <a:spcPts val="0"/>
              </a:spcBef>
              <a:spcAft>
                <a:spcPts val="1800"/>
              </a:spcAft>
              <a:buFont typeface="Arial" panose="020B0604020202020204" pitchFamily="34" charset="0"/>
              <a:buChar char="•"/>
            </a:pPr>
            <a:r>
              <a:rPr lang="en-US" sz="2800" dirty="0"/>
              <a:t>Preponderance of the evidence: a fact is more likely than not to be true (30373 fn. 1409)</a:t>
            </a:r>
          </a:p>
          <a:p>
            <a:pPr marL="457200" indent="-457200">
              <a:spcBef>
                <a:spcPts val="0"/>
              </a:spcBef>
              <a:spcAft>
                <a:spcPts val="1800"/>
              </a:spcAft>
              <a:buFont typeface="Arial" panose="020B0604020202020204" pitchFamily="34" charset="0"/>
              <a:buChar char="•"/>
            </a:pPr>
            <a:r>
              <a:rPr lang="en-US" sz="2800" dirty="0"/>
              <a:t>Clear and convincing: a fact is highly probable to be true  (30373 fn. 1409)</a:t>
            </a:r>
          </a:p>
          <a:p>
            <a:endParaRPr lang="en-US" dirty="0"/>
          </a:p>
        </p:txBody>
      </p:sp>
    </p:spTree>
    <p:extLst>
      <p:ext uri="{BB962C8B-B14F-4D97-AF65-F5344CB8AC3E}">
        <p14:creationId xmlns:p14="http://schemas.microsoft.com/office/powerpoint/2010/main" val="3925000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Overarching Themes (2)</a:t>
            </a:r>
            <a:endParaRPr lang="en-US" dirty="0"/>
          </a:p>
        </p:txBody>
      </p:sp>
      <p:sp>
        <p:nvSpPr>
          <p:cNvPr id="8" name="Text Placeholder 7"/>
          <p:cNvSpPr>
            <a:spLocks noGrp="1"/>
          </p:cNvSpPr>
          <p:nvPr>
            <p:ph type="body" sz="quarter" idx="17"/>
          </p:nvPr>
        </p:nvSpPr>
        <p:spPr/>
        <p:txBody>
          <a:bodyPr>
            <a:normAutofit/>
          </a:bodyPr>
          <a:lstStyle/>
          <a:p>
            <a:pPr marL="457200" indent="-457200">
              <a:buFont typeface="Arial" panose="020B0604020202020204" pitchFamily="34" charset="0"/>
              <a:buChar char="•"/>
            </a:pPr>
            <a:r>
              <a:rPr lang="en-US" sz="3600" dirty="0" smtClean="0"/>
              <a:t>Base decisions on evidence, not your “gut.”</a:t>
            </a:r>
          </a:p>
          <a:p>
            <a:pPr marL="457200" indent="-457200">
              <a:buFont typeface="Arial" panose="020B0604020202020204" pitchFamily="34" charset="0"/>
              <a:buChar char="•"/>
            </a:pPr>
            <a:r>
              <a:rPr lang="en-US" sz="3600" dirty="0"/>
              <a:t>Individuals under pressure are constantly “reading the tea leaves</a:t>
            </a:r>
            <a:r>
              <a:rPr lang="en-US" sz="3600" dirty="0" smtClean="0"/>
              <a:t>.”	</a:t>
            </a:r>
            <a:endParaRPr lang="en-US" sz="3600" dirty="0"/>
          </a:p>
          <a:p>
            <a:pPr marL="914400" lvl="1" indent="-457200"/>
            <a:r>
              <a:rPr lang="en-US" sz="3400" dirty="0" smtClean="0"/>
              <a:t>Transparency encourages participation, reduces stress, and increases trust in the outcome.</a:t>
            </a:r>
          </a:p>
          <a:p>
            <a:pPr marL="914400" lvl="1" indent="-457200"/>
            <a:r>
              <a:rPr lang="en-US" sz="3400" dirty="0" smtClean="0"/>
              <a:t>“Never miss a chance to be transparent.” </a:t>
            </a:r>
          </a:p>
          <a:p>
            <a:endParaRPr lang="en-US" sz="3400" dirty="0"/>
          </a:p>
        </p:txBody>
      </p:sp>
    </p:spTree>
    <p:extLst>
      <p:ext uri="{BB962C8B-B14F-4D97-AF65-F5344CB8AC3E}">
        <p14:creationId xmlns:p14="http://schemas.microsoft.com/office/powerpoint/2010/main" val="4012320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#8 Standard of Evidence </a:t>
            </a:r>
            <a:r>
              <a:rPr lang="en-US" sz="2700" dirty="0"/>
              <a:t>(2 of 2)</a:t>
            </a:r>
          </a:p>
        </p:txBody>
      </p:sp>
      <p:sp>
        <p:nvSpPr>
          <p:cNvPr id="2" name="Text Placeholder 1"/>
          <p:cNvSpPr>
            <a:spLocks noGrp="1"/>
          </p:cNvSpPr>
          <p:nvPr>
            <p:ph type="body" sz="quarter" idx="17"/>
          </p:nvPr>
        </p:nvSpPr>
        <p:spPr>
          <a:xfrm>
            <a:off x="1940720" y="1631186"/>
            <a:ext cx="8341519" cy="4922015"/>
          </a:xfrm>
        </p:spPr>
        <p:txBody>
          <a:bodyPr/>
          <a:lstStyle/>
          <a:p>
            <a:pPr marL="457200" indent="-457200">
              <a:spcBef>
                <a:spcPts val="0"/>
              </a:spcBef>
              <a:spcAft>
                <a:spcPts val="1800"/>
              </a:spcAft>
              <a:buFont typeface="Arial" panose="020B0604020202020204" pitchFamily="34" charset="0"/>
              <a:buChar char="•"/>
            </a:pPr>
            <a:r>
              <a:rPr lang="en-US" sz="2800" dirty="0"/>
              <a:t>Look to all the evidence in total, and make judgments about the weight and credibility, and then determine whether or not the burden has been met.</a:t>
            </a:r>
          </a:p>
          <a:p>
            <a:pPr marL="457200" indent="-457200">
              <a:spcBef>
                <a:spcPts val="0"/>
              </a:spcBef>
              <a:spcAft>
                <a:spcPts val="1800"/>
              </a:spcAft>
              <a:buFont typeface="Arial" panose="020B0604020202020204" pitchFamily="34" charset="0"/>
              <a:buChar char="•"/>
            </a:pPr>
            <a:r>
              <a:rPr lang="en-US" sz="2800" dirty="0"/>
              <a:t>Any time you make a decision, use your standard of evidence</a:t>
            </a:r>
          </a:p>
          <a:p>
            <a:endParaRPr lang="en-US" dirty="0"/>
          </a:p>
        </p:txBody>
      </p:sp>
    </p:spTree>
    <p:extLst>
      <p:ext uri="{BB962C8B-B14F-4D97-AF65-F5344CB8AC3E}">
        <p14:creationId xmlns:p14="http://schemas.microsoft.com/office/powerpoint/2010/main" val="3273787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#9 Don’t Consider Impact</a:t>
            </a:r>
          </a:p>
        </p:txBody>
      </p:sp>
      <p:sp>
        <p:nvSpPr>
          <p:cNvPr id="2" name="Text Placeholder 1"/>
          <p:cNvSpPr>
            <a:spLocks noGrp="1"/>
          </p:cNvSpPr>
          <p:nvPr>
            <p:ph type="body" sz="quarter" idx="17"/>
          </p:nvPr>
        </p:nvSpPr>
        <p:spPr>
          <a:xfrm>
            <a:off x="1940720" y="1631186"/>
            <a:ext cx="8341519" cy="4922015"/>
          </a:xfrm>
        </p:spPr>
        <p:txBody>
          <a:bodyPr/>
          <a:lstStyle/>
          <a:p>
            <a:pPr marL="342900" indent="-342900">
              <a:spcBef>
                <a:spcPts val="0"/>
              </a:spcBef>
              <a:spcAft>
                <a:spcPts val="1800"/>
              </a:spcAft>
              <a:buFont typeface="Arial" panose="020B0604020202020204" pitchFamily="34" charset="0"/>
              <a:buChar char="•"/>
            </a:pPr>
            <a:r>
              <a:rPr lang="en-US" sz="2800" dirty="0"/>
              <a:t>Don’t consider the potential impact of your decision on either party when determining if the charges have been proven.</a:t>
            </a:r>
          </a:p>
          <a:p>
            <a:pPr marL="342900" indent="-342900">
              <a:spcBef>
                <a:spcPts val="0"/>
              </a:spcBef>
              <a:spcAft>
                <a:spcPts val="1800"/>
              </a:spcAft>
              <a:buFont typeface="Arial" panose="020B0604020202020204" pitchFamily="34" charset="0"/>
              <a:buChar char="•"/>
            </a:pPr>
            <a:r>
              <a:rPr lang="en-US" sz="2800" dirty="0"/>
              <a:t>Focus only on the charge or charges brought in the case and whether the evidence presented to you is sufficient to persuade you that the respondent is responsible for the charges.</a:t>
            </a:r>
          </a:p>
          <a:p>
            <a:pPr marL="342900" indent="-342900">
              <a:spcBef>
                <a:spcPts val="0"/>
              </a:spcBef>
              <a:spcAft>
                <a:spcPts val="1800"/>
              </a:spcAft>
              <a:buClr>
                <a:srgbClr val="404040"/>
              </a:buClr>
              <a:buFont typeface="Arial" panose="020B0604020202020204" pitchFamily="34" charset="0"/>
              <a:buChar char="•"/>
            </a:pPr>
            <a:r>
              <a:rPr lang="en-US" sz="2800" b="1" u="sng" dirty="0">
                <a:solidFill>
                  <a:srgbClr val="C00000"/>
                </a:solidFill>
              </a:rPr>
              <a:t>Do not consider the impact of your decision</a:t>
            </a:r>
            <a:r>
              <a:rPr lang="en-US" sz="2800" dirty="0">
                <a:solidFill>
                  <a:srgbClr val="C00000"/>
                </a:solidFill>
              </a:rPr>
              <a:t>.</a:t>
            </a:r>
          </a:p>
          <a:p>
            <a:endParaRPr lang="en-US" dirty="0"/>
          </a:p>
        </p:txBody>
      </p:sp>
    </p:spTree>
    <p:extLst>
      <p:ext uri="{BB962C8B-B14F-4D97-AF65-F5344CB8AC3E}">
        <p14:creationId xmlns:p14="http://schemas.microsoft.com/office/powerpoint/2010/main" val="1502112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t="25402" b="25402"/>
          <a:stretch>
            <a:fillRect/>
          </a:stretch>
        </p:blipFill>
        <p:spPr/>
      </p:pic>
      <p:sp>
        <p:nvSpPr>
          <p:cNvPr id="3" name="Title 2"/>
          <p:cNvSpPr>
            <a:spLocks noGrp="1"/>
          </p:cNvSpPr>
          <p:nvPr>
            <p:ph type="title"/>
          </p:nvPr>
        </p:nvSpPr>
        <p:spPr/>
        <p:txBody>
          <a:bodyPr/>
          <a:lstStyle/>
          <a:p>
            <a:r>
              <a:rPr lang="en-US" dirty="0" smtClean="0"/>
              <a:t>Writing the Decision</a:t>
            </a:r>
            <a:endParaRPr lang="en-US" dirty="0"/>
          </a:p>
        </p:txBody>
      </p:sp>
      <p:sp>
        <p:nvSpPr>
          <p:cNvPr id="4" name="Text Placeholder 3"/>
          <p:cNvSpPr>
            <a:spLocks noGrp="1"/>
          </p:cNvSpPr>
          <p:nvPr>
            <p:ph type="body" sz="quarter" idx="32"/>
          </p:nvPr>
        </p:nvSpPr>
        <p:spPr/>
        <p:txBody>
          <a:bodyPr/>
          <a:lstStyle/>
          <a:p>
            <a:r>
              <a:rPr lang="en-US" dirty="0" smtClean="0"/>
              <a:t>Show your work, and get credit for your good thinking!</a:t>
            </a:r>
            <a:endParaRPr lang="en-US" dirty="0"/>
          </a:p>
        </p:txBody>
      </p:sp>
    </p:spTree>
    <p:extLst>
      <p:ext uri="{BB962C8B-B14F-4D97-AF65-F5344CB8AC3E}">
        <p14:creationId xmlns:p14="http://schemas.microsoft.com/office/powerpoint/2010/main" val="3046366136"/>
      </p:ext>
    </p:extLst>
  </p:cSld>
  <p:clrMapOvr>
    <a:masterClrMapping/>
  </p:clrMapOvr>
  <p:transition spd="slow">
    <p:wip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ts val="3700"/>
              </a:lnSpc>
            </a:pPr>
            <a:r>
              <a:rPr lang="en-US" sz="3600" dirty="0"/>
              <a:t>Written Determination in 106.45(b)(7)(ii) 				</a:t>
            </a:r>
            <a:r>
              <a:rPr lang="en-US" sz="2400" dirty="0"/>
              <a:t>(1 of 9)</a:t>
            </a:r>
          </a:p>
        </p:txBody>
      </p:sp>
      <p:sp>
        <p:nvSpPr>
          <p:cNvPr id="3" name="Text Placeholder 2"/>
          <p:cNvSpPr>
            <a:spLocks noGrp="1"/>
          </p:cNvSpPr>
          <p:nvPr>
            <p:ph type="body" sz="quarter" idx="17"/>
          </p:nvPr>
        </p:nvSpPr>
        <p:spPr>
          <a:xfrm>
            <a:off x="555457" y="1600201"/>
            <a:ext cx="11207052" cy="4922015"/>
          </a:xfrm>
        </p:spPr>
        <p:txBody>
          <a:bodyPr/>
          <a:lstStyle/>
          <a:p>
            <a:pPr>
              <a:spcBef>
                <a:spcPts val="0"/>
              </a:spcBef>
              <a:spcAft>
                <a:spcPts val="1800"/>
              </a:spcAft>
            </a:pPr>
            <a:r>
              <a:rPr lang="en-US" sz="2800" dirty="0"/>
              <a:t>Written determination must include:</a:t>
            </a:r>
          </a:p>
          <a:p>
            <a:pPr marL="457200" indent="-457200">
              <a:spcBef>
                <a:spcPts val="0"/>
              </a:spcBef>
              <a:spcAft>
                <a:spcPts val="1800"/>
              </a:spcAft>
              <a:buFont typeface="Arial" panose="020B0604020202020204" pitchFamily="34" charset="0"/>
              <a:buChar char="•"/>
            </a:pPr>
            <a:r>
              <a:rPr lang="en-US" sz="2800" dirty="0"/>
              <a:t>Identification of the allegations potentially constituting sexual harassment;</a:t>
            </a:r>
          </a:p>
          <a:p>
            <a:pPr marL="457200" indent="-457200">
              <a:spcBef>
                <a:spcPts val="0"/>
              </a:spcBef>
              <a:spcAft>
                <a:spcPts val="1800"/>
              </a:spcAft>
              <a:buFont typeface="Arial" panose="020B0604020202020204" pitchFamily="34" charset="0"/>
              <a:buChar char="•"/>
            </a:pPr>
            <a:r>
              <a:rPr lang="en-US" sz="2800" dirty="0"/>
              <a:t>A description of the procedural steps taken from the receipt of the formal complaint through the determination, including any notifications to the parties, interviews with parties and witnesses, site visits, methods used to gather other evidence; and hearings held;</a:t>
            </a:r>
          </a:p>
          <a:p>
            <a:endParaRPr lang="en-US" dirty="0"/>
          </a:p>
        </p:txBody>
      </p:sp>
    </p:spTree>
    <p:extLst>
      <p:ext uri="{BB962C8B-B14F-4D97-AF65-F5344CB8AC3E}">
        <p14:creationId xmlns:p14="http://schemas.microsoft.com/office/powerpoint/2010/main" val="12303128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ts val="3700"/>
              </a:lnSpc>
            </a:pPr>
            <a:r>
              <a:rPr lang="en-US" sz="3600" dirty="0"/>
              <a:t>Written Determination in 106.45(b)(7)(ii) 				</a:t>
            </a:r>
            <a:r>
              <a:rPr lang="en-US" sz="2400" dirty="0"/>
              <a:t>(2 of 9)</a:t>
            </a:r>
          </a:p>
        </p:txBody>
      </p:sp>
      <p:sp>
        <p:nvSpPr>
          <p:cNvPr id="3" name="Text Placeholder 2"/>
          <p:cNvSpPr>
            <a:spLocks noGrp="1"/>
          </p:cNvSpPr>
          <p:nvPr>
            <p:ph type="body" sz="quarter" idx="17"/>
          </p:nvPr>
        </p:nvSpPr>
        <p:spPr>
          <a:xfrm>
            <a:off x="555458" y="1554986"/>
            <a:ext cx="11123924" cy="4922015"/>
          </a:xfrm>
        </p:spPr>
        <p:txBody>
          <a:bodyPr/>
          <a:lstStyle/>
          <a:p>
            <a:r>
              <a:rPr lang="en-US" sz="3200" dirty="0"/>
              <a:t>Include key elements of any potential policy violation so parties have a complete understanding of the process and information considered by the recipient to reach its decision (30391) – should “match up” with decision (30391)</a:t>
            </a:r>
          </a:p>
          <a:p>
            <a:endParaRPr lang="en-US" dirty="0"/>
          </a:p>
        </p:txBody>
      </p:sp>
    </p:spTree>
    <p:extLst>
      <p:ext uri="{BB962C8B-B14F-4D97-AF65-F5344CB8AC3E}">
        <p14:creationId xmlns:p14="http://schemas.microsoft.com/office/powerpoint/2010/main" val="2014718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ts val="3700"/>
              </a:lnSpc>
            </a:pPr>
            <a:r>
              <a:rPr lang="en-US" sz="3600" dirty="0"/>
              <a:t>Written Determination in 106.45(b)(7)(ii) 				</a:t>
            </a:r>
            <a:r>
              <a:rPr lang="en-US" sz="2400" dirty="0"/>
              <a:t>(3 of 9)</a:t>
            </a:r>
          </a:p>
        </p:txBody>
      </p:sp>
      <p:sp>
        <p:nvSpPr>
          <p:cNvPr id="3" name="Text Placeholder 2"/>
          <p:cNvSpPr>
            <a:spLocks noGrp="1"/>
          </p:cNvSpPr>
          <p:nvPr>
            <p:ph type="body" sz="quarter" idx="17"/>
          </p:nvPr>
        </p:nvSpPr>
        <p:spPr>
          <a:xfrm>
            <a:off x="555457" y="1554986"/>
            <a:ext cx="11040797" cy="4922015"/>
          </a:xfrm>
        </p:spPr>
        <p:txBody>
          <a:bodyPr/>
          <a:lstStyle/>
          <a:p>
            <a:r>
              <a:rPr lang="en-US" sz="3200" dirty="0"/>
              <a:t>Purpose of key elements of procedural steps “so the parties have a thorough understanding of the investigative process and information considered by the recipient in reaching conclusions.” (30389)</a:t>
            </a:r>
          </a:p>
          <a:p>
            <a:endParaRPr lang="en-US" dirty="0"/>
          </a:p>
        </p:txBody>
      </p:sp>
    </p:spTree>
    <p:extLst>
      <p:ext uri="{BB962C8B-B14F-4D97-AF65-F5344CB8AC3E}">
        <p14:creationId xmlns:p14="http://schemas.microsoft.com/office/powerpoint/2010/main" val="10940614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ts val="3700"/>
              </a:lnSpc>
            </a:pPr>
            <a:r>
              <a:rPr lang="en-US" dirty="0"/>
              <a:t>Written Determination in 106.45(b)(7)(ii) 					</a:t>
            </a:r>
            <a:r>
              <a:rPr lang="en-US" sz="2400" dirty="0"/>
              <a:t>(4 of 9)</a:t>
            </a:r>
            <a:endParaRPr lang="en-US" sz="2400" b="0" dirty="0">
              <a:cs typeface="Arial" panose="020B0604020202020204" pitchFamily="34" charset="0"/>
            </a:endParaRPr>
          </a:p>
        </p:txBody>
      </p:sp>
      <p:sp>
        <p:nvSpPr>
          <p:cNvPr id="3" name="Text Placeholder 2"/>
          <p:cNvSpPr>
            <a:spLocks noGrp="1"/>
          </p:cNvSpPr>
          <p:nvPr>
            <p:ph type="body" sz="quarter" idx="17"/>
          </p:nvPr>
        </p:nvSpPr>
        <p:spPr>
          <a:xfrm>
            <a:off x="555458" y="1554986"/>
            <a:ext cx="11068506" cy="4922015"/>
          </a:xfrm>
        </p:spPr>
        <p:txBody>
          <a:bodyPr/>
          <a:lstStyle/>
          <a:p>
            <a:pPr marL="457200" indent="-457200">
              <a:buFont typeface="Arial" panose="020B0604020202020204" pitchFamily="34" charset="0"/>
              <a:buChar char="•"/>
            </a:pPr>
            <a:r>
              <a:rPr lang="en-US" sz="2800" dirty="0"/>
              <a:t>A statement of, and rationale for, the results as to each allegation, including determination regarding responsibility, </a:t>
            </a:r>
            <a:r>
              <a:rPr lang="en-US" sz="2800" u="sng" dirty="0"/>
              <a:t>any disciplinary sanctions the recipient imposes on the respondent, and whether remedies designed to restore or preserve equal access to the recipient’s education program or activity will be provided by the recipient to the complainant</a:t>
            </a:r>
            <a:r>
              <a:rPr lang="en-US" sz="2800" dirty="0"/>
              <a:t>; and </a:t>
            </a:r>
          </a:p>
          <a:p>
            <a:endParaRPr lang="en-US" dirty="0"/>
          </a:p>
        </p:txBody>
      </p:sp>
    </p:spTree>
    <p:extLst>
      <p:ext uri="{BB962C8B-B14F-4D97-AF65-F5344CB8AC3E}">
        <p14:creationId xmlns:p14="http://schemas.microsoft.com/office/powerpoint/2010/main" val="136227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ts val="3700"/>
              </a:lnSpc>
            </a:pPr>
            <a:r>
              <a:rPr lang="en-US" dirty="0"/>
              <a:t>Written Determination in 106.45(b)(7)(ii) 					</a:t>
            </a:r>
            <a:r>
              <a:rPr lang="en-US" sz="2400" dirty="0"/>
              <a:t>(5 of 9)</a:t>
            </a:r>
          </a:p>
        </p:txBody>
      </p:sp>
      <p:sp>
        <p:nvSpPr>
          <p:cNvPr id="3" name="Text Placeholder 2"/>
          <p:cNvSpPr>
            <a:spLocks noGrp="1"/>
          </p:cNvSpPr>
          <p:nvPr>
            <p:ph type="body" sz="quarter" idx="17"/>
          </p:nvPr>
        </p:nvSpPr>
        <p:spPr>
          <a:xfrm>
            <a:off x="555458" y="1554986"/>
            <a:ext cx="11082360" cy="4922015"/>
          </a:xfrm>
        </p:spPr>
        <p:txBody>
          <a:bodyPr/>
          <a:lstStyle/>
          <a:p>
            <a:pPr marL="342900" indent="-342900">
              <a:spcBef>
                <a:spcPts val="0"/>
              </a:spcBef>
              <a:spcAft>
                <a:spcPts val="1800"/>
              </a:spcAft>
              <a:buFont typeface="Arial" panose="020B0604020202020204" pitchFamily="34" charset="0"/>
              <a:buChar char="•"/>
            </a:pPr>
            <a:r>
              <a:rPr lang="en-US" sz="2500" dirty="0"/>
              <a:t>Statement of rationale: requiring recipients to describe, in writing, conclusions (and reasons for those conclusions) will help prevent confusion about how and why a recipient reaches determinations regarding responsibility (30389)</a:t>
            </a:r>
          </a:p>
          <a:p>
            <a:pPr marL="342900" indent="-342900">
              <a:spcBef>
                <a:spcPts val="0"/>
              </a:spcBef>
              <a:spcAft>
                <a:spcPts val="1800"/>
              </a:spcAft>
              <a:buFont typeface="Arial" panose="020B0604020202020204" pitchFamily="34" charset="0"/>
              <a:buChar char="•"/>
            </a:pPr>
            <a:r>
              <a:rPr lang="en-US" sz="2500" dirty="0"/>
              <a:t>The requirement of “Transparent descriptions of the steps taken in an investigation and explanations of the reasons why objective evaluation of the evidence supports findings of facts and conclusions of facts” helps prevent injection of bias (30389)</a:t>
            </a:r>
          </a:p>
          <a:p>
            <a:endParaRPr lang="en-US" dirty="0"/>
          </a:p>
        </p:txBody>
      </p:sp>
    </p:spTree>
    <p:extLst>
      <p:ext uri="{BB962C8B-B14F-4D97-AF65-F5344CB8AC3E}">
        <p14:creationId xmlns:p14="http://schemas.microsoft.com/office/powerpoint/2010/main" val="31503350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ts val="3700"/>
              </a:lnSpc>
            </a:pPr>
            <a:r>
              <a:rPr lang="en-US" dirty="0"/>
              <a:t>Written Determination in 106.45(b)(7)(ii) 					</a:t>
            </a:r>
            <a:r>
              <a:rPr lang="en-US" sz="2400" dirty="0"/>
              <a:t>(6 of 9)</a:t>
            </a:r>
          </a:p>
        </p:txBody>
      </p:sp>
      <p:sp>
        <p:nvSpPr>
          <p:cNvPr id="3" name="Text Placeholder 2"/>
          <p:cNvSpPr>
            <a:spLocks noGrp="1"/>
          </p:cNvSpPr>
          <p:nvPr>
            <p:ph type="body" sz="quarter" idx="17"/>
          </p:nvPr>
        </p:nvSpPr>
        <p:spPr>
          <a:xfrm>
            <a:off x="555457" y="1554986"/>
            <a:ext cx="11110069" cy="4922015"/>
          </a:xfrm>
        </p:spPr>
        <p:txBody>
          <a:bodyPr/>
          <a:lstStyle/>
          <a:p>
            <a:pPr marL="342900" indent="-342900">
              <a:spcBef>
                <a:spcPts val="0"/>
              </a:spcBef>
              <a:spcAft>
                <a:spcPts val="1800"/>
              </a:spcAft>
              <a:buFont typeface="Arial" panose="020B0604020202020204" pitchFamily="34" charset="0"/>
              <a:buChar char="•"/>
            </a:pPr>
            <a:r>
              <a:rPr lang="en-US" sz="2800" dirty="0"/>
              <a:t>Institution’s procedures and permissible bases for complainant and respondent to appeal</a:t>
            </a:r>
          </a:p>
          <a:p>
            <a:pPr marL="342900" indent="-342900">
              <a:spcBef>
                <a:spcPts val="0"/>
              </a:spcBef>
              <a:spcAft>
                <a:spcPts val="1800"/>
              </a:spcAft>
              <a:buFont typeface="Arial" panose="020B0604020202020204" pitchFamily="34" charset="0"/>
              <a:buChar char="•"/>
            </a:pPr>
            <a:r>
              <a:rPr lang="en-US" sz="2800" dirty="0"/>
              <a:t>Provided to both parties in writing contemporaneously (106.45(b)(7)(ii))</a:t>
            </a:r>
          </a:p>
          <a:p>
            <a:endParaRPr lang="en-US" dirty="0"/>
          </a:p>
        </p:txBody>
      </p:sp>
    </p:spTree>
    <p:extLst>
      <p:ext uri="{BB962C8B-B14F-4D97-AF65-F5344CB8AC3E}">
        <p14:creationId xmlns:p14="http://schemas.microsoft.com/office/powerpoint/2010/main" val="8769253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ts val="3700"/>
              </a:lnSpc>
            </a:pPr>
            <a:r>
              <a:rPr lang="en-US" dirty="0"/>
              <a:t>Written Determination in 106.45(b)(7)(ii) 					</a:t>
            </a:r>
            <a:r>
              <a:rPr lang="en-US" sz="2400" dirty="0"/>
              <a:t>(7 of 9)</a:t>
            </a:r>
          </a:p>
        </p:txBody>
      </p:sp>
      <p:sp>
        <p:nvSpPr>
          <p:cNvPr id="3" name="Text Placeholder 2"/>
          <p:cNvSpPr>
            <a:spLocks noGrp="1"/>
          </p:cNvSpPr>
          <p:nvPr>
            <p:ph type="body" sz="quarter" idx="17"/>
          </p:nvPr>
        </p:nvSpPr>
        <p:spPr>
          <a:xfrm>
            <a:off x="555457" y="1554986"/>
            <a:ext cx="11151633" cy="4922015"/>
          </a:xfrm>
        </p:spPr>
        <p:txBody>
          <a:bodyPr/>
          <a:lstStyle/>
          <a:p>
            <a:pPr marL="342900" indent="-342900">
              <a:buFont typeface="Arial" panose="020B0604020202020204" pitchFamily="34" charset="0"/>
              <a:buChar char="•"/>
            </a:pPr>
            <a:r>
              <a:rPr lang="en-US" sz="3000" dirty="0"/>
              <a:t>Receiving decision simultaneously will ensure both parties have relevant information about the resolution of the allegations </a:t>
            </a:r>
          </a:p>
          <a:p>
            <a:endParaRPr lang="en-US" dirty="0"/>
          </a:p>
        </p:txBody>
      </p:sp>
    </p:spTree>
    <p:extLst>
      <p:ext uri="{BB962C8B-B14F-4D97-AF65-F5344CB8AC3E}">
        <p14:creationId xmlns:p14="http://schemas.microsoft.com/office/powerpoint/2010/main" val="34254766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t="25391" b="25391"/>
          <a:stretch>
            <a:fillRect/>
          </a:stretch>
        </p:blipFill>
        <p:spPr/>
      </p:pic>
      <p:sp>
        <p:nvSpPr>
          <p:cNvPr id="3" name="Title 2"/>
          <p:cNvSpPr>
            <a:spLocks noGrp="1"/>
          </p:cNvSpPr>
          <p:nvPr>
            <p:ph type="title"/>
          </p:nvPr>
        </p:nvSpPr>
        <p:spPr/>
        <p:txBody>
          <a:bodyPr/>
          <a:lstStyle/>
          <a:p>
            <a:r>
              <a:rPr lang="en-US" dirty="0" smtClean="0"/>
              <a:t>Annual Clery Training Review</a:t>
            </a:r>
            <a:endParaRPr lang="en-US" dirty="0"/>
          </a:p>
        </p:txBody>
      </p:sp>
      <p:sp>
        <p:nvSpPr>
          <p:cNvPr id="4" name="Text Placeholder 3"/>
          <p:cNvSpPr>
            <a:spLocks noGrp="1"/>
          </p:cNvSpPr>
          <p:nvPr>
            <p:ph type="body" sz="quarter" idx="32"/>
          </p:nvPr>
        </p:nvSpPr>
        <p:spPr/>
        <p:txBody>
          <a:bodyPr/>
          <a:lstStyle/>
          <a:p>
            <a:r>
              <a:rPr lang="en-US" dirty="0" smtClean="0"/>
              <a:t>Sexual Assault, Dating Violence, Domestic Violence, Stalking</a:t>
            </a:r>
            <a:endParaRPr lang="en-US" dirty="0"/>
          </a:p>
        </p:txBody>
      </p:sp>
    </p:spTree>
    <p:extLst>
      <p:ext uri="{BB962C8B-B14F-4D97-AF65-F5344CB8AC3E}">
        <p14:creationId xmlns:p14="http://schemas.microsoft.com/office/powerpoint/2010/main" val="1982360154"/>
      </p:ext>
    </p:extLst>
  </p:cSld>
  <p:clrMapOvr>
    <a:masterClrMapping/>
  </p:clrMapOvr>
  <p:transition spd="slow">
    <p:wip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ts val="3700"/>
              </a:lnSpc>
            </a:pPr>
            <a:r>
              <a:rPr lang="en-US" dirty="0"/>
              <a:t>Written Determination in 106.45(b)(7)(ii) 					</a:t>
            </a:r>
            <a:r>
              <a:rPr lang="en-US" sz="2400" dirty="0"/>
              <a:t>(8 of 9)</a:t>
            </a:r>
          </a:p>
        </p:txBody>
      </p:sp>
      <p:sp>
        <p:nvSpPr>
          <p:cNvPr id="3" name="Text Placeholder 2"/>
          <p:cNvSpPr>
            <a:spLocks noGrp="1"/>
          </p:cNvSpPr>
          <p:nvPr>
            <p:ph type="body" sz="quarter" idx="17"/>
          </p:nvPr>
        </p:nvSpPr>
        <p:spPr>
          <a:xfrm>
            <a:off x="555458" y="1554986"/>
            <a:ext cx="11082360" cy="4922015"/>
          </a:xfrm>
        </p:spPr>
        <p:txBody>
          <a:bodyPr/>
          <a:lstStyle/>
          <a:p>
            <a:pPr>
              <a:spcBef>
                <a:spcPts val="0"/>
              </a:spcBef>
              <a:spcAft>
                <a:spcPts val="1800"/>
              </a:spcAft>
            </a:pPr>
            <a:r>
              <a:rPr lang="en-US" sz="2800" dirty="0"/>
              <a:t>Reference to code of conduct not prohibited:</a:t>
            </a:r>
          </a:p>
          <a:p>
            <a:pPr>
              <a:spcBef>
                <a:spcPts val="0"/>
              </a:spcBef>
              <a:spcAft>
                <a:spcPts val="1800"/>
              </a:spcAft>
            </a:pPr>
            <a:r>
              <a:rPr lang="en-US" sz="2800" dirty="0"/>
              <a:t>“Recipients </a:t>
            </a:r>
            <a:r>
              <a:rPr lang="en-US" sz="2800" b="1" u="sng" dirty="0"/>
              <a:t>retain discretion to also refer to in the written determination to any provision of the recipient’s own code of conduct</a:t>
            </a:r>
            <a:r>
              <a:rPr lang="en-US" sz="2800" dirty="0"/>
              <a:t> that prohibits conduct meeting the [Title IX definition] of sexual harassment; however” the final regulations apply to recipient’s response to Title IX portion only. (30389)</a:t>
            </a:r>
          </a:p>
          <a:p>
            <a:endParaRPr lang="en-US" dirty="0"/>
          </a:p>
        </p:txBody>
      </p:sp>
    </p:spTree>
    <p:extLst>
      <p:ext uri="{BB962C8B-B14F-4D97-AF65-F5344CB8AC3E}">
        <p14:creationId xmlns:p14="http://schemas.microsoft.com/office/powerpoint/2010/main" val="1450511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ts val="3700"/>
              </a:lnSpc>
            </a:pPr>
            <a:r>
              <a:rPr lang="en-US" dirty="0"/>
              <a:t>Written Determination in 106.45(b)(7)(ii) 					</a:t>
            </a:r>
            <a:r>
              <a:rPr lang="en-US" sz="2400" dirty="0"/>
              <a:t>(9 of 9)</a:t>
            </a:r>
          </a:p>
        </p:txBody>
      </p:sp>
      <p:sp>
        <p:nvSpPr>
          <p:cNvPr id="3" name="Text Placeholder 2"/>
          <p:cNvSpPr>
            <a:spLocks noGrp="1"/>
          </p:cNvSpPr>
          <p:nvPr>
            <p:ph type="body" sz="quarter" idx="17"/>
          </p:nvPr>
        </p:nvSpPr>
        <p:spPr>
          <a:xfrm>
            <a:off x="555458" y="1554986"/>
            <a:ext cx="11026942" cy="4922015"/>
          </a:xfrm>
        </p:spPr>
        <p:txBody>
          <a:bodyPr/>
          <a:lstStyle/>
          <a:p>
            <a:pPr>
              <a:spcBef>
                <a:spcPts val="0"/>
              </a:spcBef>
              <a:spcAft>
                <a:spcPts val="1800"/>
              </a:spcAft>
            </a:pPr>
            <a:r>
              <a:rPr lang="en-US" sz="2400" dirty="0"/>
              <a:t>The preamble discussion notes that it does not  “expressly require the written determination to address evaluation of contradictory facts, exculpatory evidence, all evidence presented at a hearing, or how credibility assessments were reached, because the decision-maker is obligated to objectively evaluate all relevant evidence, including inculpatory and exculpatory evidence (and to avoid credibility inferences based on a person’s status as a complainant, respondent, or witness.” </a:t>
            </a:r>
          </a:p>
          <a:p>
            <a:pPr>
              <a:spcBef>
                <a:spcPts val="0"/>
              </a:spcBef>
              <a:spcAft>
                <a:spcPts val="1800"/>
              </a:spcAft>
            </a:pPr>
            <a:r>
              <a:rPr lang="en-US" sz="2400" b="1" dirty="0"/>
              <a:t>Note:</a:t>
            </a:r>
            <a:r>
              <a:rPr lang="en-US" sz="2400" dirty="0"/>
              <a:t> Consider including these anyway for a more thorough determination.</a:t>
            </a:r>
          </a:p>
          <a:p>
            <a:endParaRPr lang="en-US" dirty="0"/>
          </a:p>
          <a:p>
            <a:endParaRPr lang="en-US" dirty="0"/>
          </a:p>
        </p:txBody>
      </p:sp>
    </p:spTree>
    <p:extLst>
      <p:ext uri="{BB962C8B-B14F-4D97-AF65-F5344CB8AC3E}">
        <p14:creationId xmlns:p14="http://schemas.microsoft.com/office/powerpoint/2010/main" val="924309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21"/>
          </p:nvPr>
        </p:nvPicPr>
        <p:blipFill>
          <a:blip r:embed="rId2">
            <a:extLst>
              <a:ext uri="{28A0092B-C50C-407E-A947-70E740481C1C}">
                <a14:useLocalDpi xmlns:a14="http://schemas.microsoft.com/office/drawing/2010/main" val="0"/>
              </a:ext>
            </a:extLst>
          </a:blip>
          <a:srcRect t="25391" b="25391"/>
          <a:stretch>
            <a:fillRect/>
          </a:stretch>
        </p:blipFill>
        <p:spPr/>
      </p:pic>
      <p:sp>
        <p:nvSpPr>
          <p:cNvPr id="3" name="Title 2"/>
          <p:cNvSpPr>
            <a:spLocks noGrp="1"/>
          </p:cNvSpPr>
          <p:nvPr>
            <p:ph type="title"/>
          </p:nvPr>
        </p:nvSpPr>
        <p:spPr/>
        <p:txBody>
          <a:bodyPr/>
          <a:lstStyle/>
          <a:p>
            <a:r>
              <a:rPr lang="en-US" dirty="0" smtClean="0"/>
              <a:t>Finalizing Our Case</a:t>
            </a:r>
            <a:endParaRPr lang="en-US" dirty="0"/>
          </a:p>
        </p:txBody>
      </p:sp>
      <p:sp>
        <p:nvSpPr>
          <p:cNvPr id="4" name="Text Placeholder 3"/>
          <p:cNvSpPr>
            <a:spLocks noGrp="1"/>
          </p:cNvSpPr>
          <p:nvPr>
            <p:ph type="body" sz="quarter" idx="32"/>
          </p:nvPr>
        </p:nvSpPr>
        <p:spPr/>
        <p:txBody>
          <a:bodyPr/>
          <a:lstStyle/>
          <a:p>
            <a:r>
              <a:rPr lang="en-US" dirty="0" smtClean="0"/>
              <a:t>How Do We Decide?</a:t>
            </a:r>
            <a:endParaRPr lang="en-US" dirty="0"/>
          </a:p>
        </p:txBody>
      </p:sp>
    </p:spTree>
    <p:extLst>
      <p:ext uri="{BB962C8B-B14F-4D97-AF65-F5344CB8AC3E}">
        <p14:creationId xmlns:p14="http://schemas.microsoft.com/office/powerpoint/2010/main" val="2971880739"/>
      </p:ext>
    </p:extLst>
  </p:cSld>
  <p:clrMapOvr>
    <a:masterClrMapping/>
  </p:clrMapOvr>
  <p:transition spd="slow">
    <p:wip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Making OUR Decision</a:t>
            </a:r>
            <a:endParaRPr lang="en-US" sz="3100" dirty="0"/>
          </a:p>
        </p:txBody>
      </p:sp>
      <p:sp>
        <p:nvSpPr>
          <p:cNvPr id="3" name="Text Placeholder 2"/>
          <p:cNvSpPr>
            <a:spLocks noGrp="1"/>
          </p:cNvSpPr>
          <p:nvPr>
            <p:ph type="body" sz="quarter" idx="17"/>
          </p:nvPr>
        </p:nvSpPr>
        <p:spPr/>
        <p:txBody>
          <a:bodyPr/>
          <a:lstStyle/>
          <a:p>
            <a:pPr marL="342900" indent="-342900">
              <a:spcBef>
                <a:spcPts val="0"/>
              </a:spcBef>
              <a:spcAft>
                <a:spcPts val="1200"/>
              </a:spcAft>
              <a:buFont typeface="Arial" panose="020B0604020202020204" pitchFamily="34" charset="0"/>
              <a:buChar char="•"/>
            </a:pPr>
            <a:r>
              <a:rPr lang="en-US" sz="2500" dirty="0" smtClean="0"/>
              <a:t>Questions to consider:</a:t>
            </a:r>
          </a:p>
          <a:p>
            <a:pPr marL="800100" lvl="1" indent="-342900">
              <a:spcBef>
                <a:spcPts val="0"/>
              </a:spcBef>
              <a:spcAft>
                <a:spcPts val="1200"/>
              </a:spcAft>
            </a:pPr>
            <a:r>
              <a:rPr lang="en-US" sz="2000" dirty="0" smtClean="0"/>
              <a:t>Were they dating at the time of the incident?</a:t>
            </a:r>
          </a:p>
          <a:p>
            <a:pPr marL="800100" lvl="1" indent="-342900">
              <a:spcBef>
                <a:spcPts val="0"/>
              </a:spcBef>
              <a:spcAft>
                <a:spcPts val="1200"/>
              </a:spcAft>
            </a:pPr>
            <a:r>
              <a:rPr lang="en-US" sz="2000" dirty="0" smtClean="0"/>
              <a:t>Did Jesse grab Charlie’s arms?</a:t>
            </a:r>
          </a:p>
          <a:p>
            <a:pPr marL="1257300" lvl="2" indent="-342900">
              <a:spcBef>
                <a:spcPts val="0"/>
              </a:spcBef>
              <a:spcAft>
                <a:spcPts val="1200"/>
              </a:spcAft>
            </a:pPr>
            <a:r>
              <a:rPr lang="en-US" sz="1800" dirty="0" smtClean="0"/>
              <a:t>If so, was this “violence”?</a:t>
            </a:r>
          </a:p>
          <a:p>
            <a:pPr marL="800100" lvl="1" indent="-342900">
              <a:spcBef>
                <a:spcPts val="0"/>
              </a:spcBef>
              <a:spcAft>
                <a:spcPts val="1200"/>
              </a:spcAft>
            </a:pPr>
            <a:r>
              <a:rPr lang="en-US" sz="2000" dirty="0" smtClean="0"/>
              <a:t>Did Jesse slap Charlie’s face?</a:t>
            </a:r>
          </a:p>
          <a:p>
            <a:pPr marL="1257300" lvl="2" indent="-342900">
              <a:spcBef>
                <a:spcPts val="0"/>
              </a:spcBef>
              <a:spcAft>
                <a:spcPts val="1200"/>
              </a:spcAft>
            </a:pPr>
            <a:r>
              <a:rPr lang="en-US" sz="1800" dirty="0" smtClean="0"/>
              <a:t>If so, was this “violence”?</a:t>
            </a:r>
            <a:endParaRPr lang="en-US" sz="1800" dirty="0"/>
          </a:p>
          <a:p>
            <a:pPr>
              <a:spcBef>
                <a:spcPts val="0"/>
              </a:spcBef>
              <a:spcAft>
                <a:spcPts val="1200"/>
              </a:spcAft>
            </a:pPr>
            <a:endParaRPr lang="en-US" sz="2350" dirty="0"/>
          </a:p>
          <a:p>
            <a:pPr marL="685800" lvl="1" indent="-342900">
              <a:spcBef>
                <a:spcPts val="0"/>
              </a:spcBef>
              <a:spcAft>
                <a:spcPts val="1200"/>
              </a:spcAft>
            </a:pPr>
            <a:endParaRPr lang="en-US" sz="2200" dirty="0"/>
          </a:p>
          <a:p>
            <a:pPr marL="685800" lvl="1" indent="-342900">
              <a:spcBef>
                <a:spcPts val="0"/>
              </a:spcBef>
              <a:spcAft>
                <a:spcPts val="1200"/>
              </a:spcAft>
            </a:pPr>
            <a:endParaRPr lang="en-US" sz="2350" dirty="0"/>
          </a:p>
          <a:p>
            <a:endParaRPr lang="en-US" dirty="0"/>
          </a:p>
        </p:txBody>
      </p:sp>
    </p:spTree>
    <p:extLst>
      <p:ext uri="{BB962C8B-B14F-4D97-AF65-F5344CB8AC3E}">
        <p14:creationId xmlns:p14="http://schemas.microsoft.com/office/powerpoint/2010/main" val="26210455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If you are having trouble</a:t>
            </a:r>
            <a:endParaRPr lang="en-US" sz="3100" dirty="0"/>
          </a:p>
        </p:txBody>
      </p:sp>
      <p:sp>
        <p:nvSpPr>
          <p:cNvPr id="3" name="Text Placeholder 2"/>
          <p:cNvSpPr>
            <a:spLocks noGrp="1"/>
          </p:cNvSpPr>
          <p:nvPr>
            <p:ph type="body" sz="quarter" idx="17"/>
          </p:nvPr>
        </p:nvSpPr>
        <p:spPr/>
        <p:txBody>
          <a:bodyPr>
            <a:normAutofit/>
          </a:bodyPr>
          <a:lstStyle/>
          <a:p>
            <a:pPr marL="342900" indent="-342900">
              <a:spcBef>
                <a:spcPts val="0"/>
              </a:spcBef>
              <a:spcAft>
                <a:spcPts val="1200"/>
              </a:spcAft>
              <a:buFont typeface="Arial" panose="020B0604020202020204" pitchFamily="34" charset="0"/>
              <a:buChar char="•"/>
            </a:pPr>
            <a:r>
              <a:rPr lang="en-US" sz="2500" dirty="0"/>
              <a:t>Consider making a list of what you are sure about that relates to the question you are considering.</a:t>
            </a:r>
          </a:p>
          <a:p>
            <a:pPr marL="342900" indent="-342900">
              <a:spcBef>
                <a:spcPts val="0"/>
              </a:spcBef>
              <a:spcAft>
                <a:spcPts val="1200"/>
              </a:spcAft>
              <a:buFont typeface="Arial" panose="020B0604020202020204" pitchFamily="34" charset="0"/>
              <a:buChar char="•"/>
            </a:pPr>
            <a:r>
              <a:rPr lang="en-US" sz="2500" dirty="0" smtClean="0"/>
              <a:t>Make </a:t>
            </a:r>
            <a:r>
              <a:rPr lang="en-US" sz="2500" dirty="0"/>
              <a:t>a list of what facts are disputed.</a:t>
            </a:r>
          </a:p>
          <a:p>
            <a:pPr marL="342900" indent="-342900">
              <a:spcBef>
                <a:spcPts val="0"/>
              </a:spcBef>
              <a:spcAft>
                <a:spcPts val="1200"/>
              </a:spcAft>
              <a:buFont typeface="Arial" panose="020B0604020202020204" pitchFamily="34" charset="0"/>
              <a:buChar char="•"/>
            </a:pPr>
            <a:r>
              <a:rPr lang="en-US" sz="2500" dirty="0" smtClean="0"/>
              <a:t>Focus </a:t>
            </a:r>
            <a:r>
              <a:rPr lang="en-US" sz="2500" dirty="0"/>
              <a:t>on resolving the disputed facts by a preponderance of the evidence.</a:t>
            </a:r>
          </a:p>
          <a:p>
            <a:pPr marL="342900" indent="-342900">
              <a:spcBef>
                <a:spcPts val="0"/>
              </a:spcBef>
              <a:spcAft>
                <a:spcPts val="1200"/>
              </a:spcAft>
              <a:buFont typeface="Arial" panose="020B0604020202020204" pitchFamily="34" charset="0"/>
              <a:buChar char="•"/>
            </a:pPr>
            <a:r>
              <a:rPr lang="en-US" sz="2500" dirty="0"/>
              <a:t>When you have the facts decided, the policy language should be much easier to apply.</a:t>
            </a:r>
          </a:p>
          <a:p>
            <a:pPr>
              <a:spcBef>
                <a:spcPts val="0"/>
              </a:spcBef>
              <a:spcAft>
                <a:spcPts val="1200"/>
              </a:spcAft>
            </a:pPr>
            <a:endParaRPr lang="en-US" sz="2350" dirty="0"/>
          </a:p>
          <a:p>
            <a:pPr marL="685800" lvl="1" indent="-342900">
              <a:spcBef>
                <a:spcPts val="0"/>
              </a:spcBef>
              <a:spcAft>
                <a:spcPts val="1200"/>
              </a:spcAft>
            </a:pPr>
            <a:endParaRPr lang="en-US" sz="2200" dirty="0"/>
          </a:p>
          <a:p>
            <a:pPr marL="685800" lvl="1" indent="-342900">
              <a:spcBef>
                <a:spcPts val="0"/>
              </a:spcBef>
              <a:spcAft>
                <a:spcPts val="1200"/>
              </a:spcAft>
            </a:pPr>
            <a:endParaRPr lang="en-US" sz="2350" dirty="0"/>
          </a:p>
          <a:p>
            <a:endParaRPr lang="en-US" dirty="0"/>
          </a:p>
        </p:txBody>
      </p:sp>
    </p:spTree>
    <p:extLst>
      <p:ext uri="{BB962C8B-B14F-4D97-AF65-F5344CB8AC3E}">
        <p14:creationId xmlns:p14="http://schemas.microsoft.com/office/powerpoint/2010/main" val="40737098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63504" y="685800"/>
            <a:ext cx="8341645" cy="990600"/>
          </a:xfrm>
        </p:spPr>
        <p:txBody>
          <a:bodyPr>
            <a:normAutofit/>
          </a:bodyPr>
          <a:lstStyle/>
          <a:p>
            <a:r>
              <a:rPr lang="en-US" dirty="0">
                <a:solidFill>
                  <a:schemeClr val="tx1">
                    <a:lumMod val="75000"/>
                    <a:lumOff val="25000"/>
                  </a:schemeClr>
                </a:solidFill>
                <a:latin typeface="Arial" panose="020B0604020202020204" pitchFamily="34" charset="0"/>
                <a:cs typeface="Arial" panose="020B0604020202020204" pitchFamily="34" charset="0"/>
              </a:rPr>
              <a:t>Additional information available at:</a:t>
            </a:r>
            <a:endParaRPr lang="en-US" dirty="0"/>
          </a:p>
        </p:txBody>
      </p:sp>
      <p:sp>
        <p:nvSpPr>
          <p:cNvPr id="3" name="Text Placeholder 2"/>
          <p:cNvSpPr>
            <a:spLocks noGrp="1"/>
          </p:cNvSpPr>
          <p:nvPr>
            <p:ph type="body" sz="quarter" idx="17"/>
          </p:nvPr>
        </p:nvSpPr>
        <p:spPr>
          <a:xfrm>
            <a:off x="1940720" y="1828801"/>
            <a:ext cx="8341519" cy="3721895"/>
          </a:xfrm>
        </p:spPr>
        <p:txBody>
          <a:bodyPr>
            <a:normAutofit/>
          </a:bodyPr>
          <a:lstStyle/>
          <a:p>
            <a:r>
              <a:rPr lang="en-US" b="1" dirty="0">
                <a:solidFill>
                  <a:srgbClr val="588AB6"/>
                </a:solidFill>
              </a:rPr>
              <a:t>Title IX Resource Center</a:t>
            </a:r>
            <a:r>
              <a:rPr lang="en-US" b="1" dirty="0"/>
              <a:t> </a:t>
            </a:r>
            <a:r>
              <a:rPr lang="en-US" dirty="0"/>
              <a:t>at </a:t>
            </a:r>
            <a:r>
              <a:rPr lang="en-US" dirty="0">
                <a:hlinkClick r:id="rId3"/>
              </a:rPr>
              <a:t>www.bricker.com/titleix</a:t>
            </a:r>
            <a:endParaRPr lang="en-US" dirty="0"/>
          </a:p>
          <a:p>
            <a:endParaRPr lang="en-US" dirty="0"/>
          </a:p>
          <a:p>
            <a:r>
              <a:rPr lang="en-US" b="1" dirty="0">
                <a:solidFill>
                  <a:schemeClr val="tx2">
                    <a:lumMod val="75000"/>
                  </a:schemeClr>
                </a:solidFill>
              </a:rPr>
              <a:t>Free upcoming webinars </a:t>
            </a:r>
            <a:r>
              <a:rPr lang="en-US" dirty="0"/>
              <a:t>at </a:t>
            </a:r>
            <a:r>
              <a:rPr lang="en-US" u="sng" dirty="0">
                <a:solidFill>
                  <a:schemeClr val="tx2">
                    <a:lumMod val="75000"/>
                  </a:schemeClr>
                </a:solidFill>
              </a:rPr>
              <a:t>www.bricker.com/events</a:t>
            </a:r>
          </a:p>
          <a:p>
            <a:endParaRPr lang="en-US" dirty="0"/>
          </a:p>
          <a:p>
            <a:r>
              <a:rPr lang="en-US" dirty="0"/>
              <a:t>Find us on </a:t>
            </a:r>
            <a:r>
              <a:rPr lang="en-US" b="1" dirty="0">
                <a:solidFill>
                  <a:srgbClr val="588AB6"/>
                </a:solidFill>
              </a:rPr>
              <a:t>Twitter</a:t>
            </a:r>
            <a:r>
              <a:rPr lang="en-US" dirty="0"/>
              <a:t> </a:t>
            </a:r>
            <a:r>
              <a:rPr lang="en-US" dirty="0" smtClean="0"/>
              <a:t>at </a:t>
            </a:r>
            <a:r>
              <a:rPr lang="en-US" b="1" dirty="0" smtClean="0">
                <a:solidFill>
                  <a:srgbClr val="588AB6"/>
                </a:solidFill>
              </a:rPr>
              <a:t>@BrickerHigherEd</a:t>
            </a:r>
            <a:endParaRPr lang="en-US" b="1" dirty="0">
              <a:solidFill>
                <a:srgbClr val="588AB6"/>
              </a:solidFill>
            </a:endParaRPr>
          </a:p>
          <a:p>
            <a:endParaRPr lang="en-US" b="1" dirty="0"/>
          </a:p>
          <a:p>
            <a:endParaRPr lang="en-US" b="1" dirty="0">
              <a:solidFill>
                <a:schemeClr val="tx1"/>
              </a:solidFill>
            </a:endParaRPr>
          </a:p>
          <a:p>
            <a:endParaRPr lang="en-US" dirty="0"/>
          </a:p>
        </p:txBody>
      </p:sp>
    </p:spTree>
    <p:extLst>
      <p:ext uri="{BB962C8B-B14F-4D97-AF65-F5344CB8AC3E}">
        <p14:creationId xmlns:p14="http://schemas.microsoft.com/office/powerpoint/2010/main" val="4131245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2019 Bricker Powerpoint THEME - Widescreen 2">
  <a:themeElements>
    <a:clrScheme name="2019 B&amp;E">
      <a:dk1>
        <a:srgbClr val="000000"/>
      </a:dk1>
      <a:lt1>
        <a:srgbClr val="FFFFFF"/>
      </a:lt1>
      <a:dk2>
        <a:srgbClr val="588AB6"/>
      </a:dk2>
      <a:lt2>
        <a:srgbClr val="00355F"/>
      </a:lt2>
      <a:accent1>
        <a:srgbClr val="AFA097"/>
      </a:accent1>
      <a:accent2>
        <a:srgbClr val="00355F"/>
      </a:accent2>
      <a:accent3>
        <a:srgbClr val="588AB6"/>
      </a:accent3>
      <a:accent4>
        <a:srgbClr val="7F7F7F"/>
      </a:accent4>
      <a:accent5>
        <a:srgbClr val="A5A5A5"/>
      </a:accent5>
      <a:accent6>
        <a:srgbClr val="D8D8D8"/>
      </a:accent6>
      <a:hlink>
        <a:srgbClr val="588AB6"/>
      </a:hlink>
      <a:folHlink>
        <a:srgbClr val="588AB6"/>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emplate-linea" id="{072CF2CB-CE94-D647-BBCA-EAFD4283B638}" vid="{24945126-0E50-FF43-B7B7-0A51A7C5FA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item.xml>��< ? x m l   v e r s i o n = " 1 . 0 "   e n c o d i n g = " u t f - 1 6 " ? >  
 < p r o p e r t i e s   x m l n s = " h t t p : / / w w w . i m a n a g e . c o m / w o r k / x m l s c h e m a " >  
     < d o c u m e n t i d > B R I C K E R 2 ! 1 8 1 7 7 5 1 3 . 1 < / d o c u m e n t i d >  
     < s e n d e r i d > E B U T C < / s e n d e r i d >  
     < s e n d e r e m a i l > E B U T C H E R @ B R I C K E R . C O M < / s e n d e r e m a i l >  
     < l a s t m o d i f i e d > 2 0 2 2 - 1 1 - 1 1 T 1 0 : 4 1 : 0 1 . 0 0 0 0 0 0 0 - 0 5 : 0 0 < / l a s t m o d i f i e d >  
     < d a t a b a s e > B R I C K E R 2 < / d a t a b a s e >  
 < / p r o p e r t i e s > 
</file>

<file path=docProps/app.xml><?xml version="1.0" encoding="utf-8"?>
<Properties xmlns="http://schemas.openxmlformats.org/officeDocument/2006/extended-properties" xmlns:vt="http://schemas.openxmlformats.org/officeDocument/2006/docPropsVTypes">
  <Template>2019 Bricker Powerpoint THEME - Widescreen 2</Template>
  <TotalTime>4641</TotalTime>
  <Words>6693</Words>
  <Application>Microsoft Office PowerPoint</Application>
  <PresentationFormat>Widescreen</PresentationFormat>
  <Paragraphs>641</Paragraphs>
  <Slides>95</Slides>
  <Notes>70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95</vt:i4>
      </vt:variant>
    </vt:vector>
  </HeadingPairs>
  <TitlesOfParts>
    <vt:vector size="104" baseType="lpstr">
      <vt:lpstr>Arial</vt:lpstr>
      <vt:lpstr>Courier New</vt:lpstr>
      <vt:lpstr>Segoe UI Light</vt:lpstr>
      <vt:lpstr>Arial Narrow</vt:lpstr>
      <vt:lpstr>Arial Black</vt:lpstr>
      <vt:lpstr>Segoe UI</vt:lpstr>
      <vt:lpstr>Open Sans</vt:lpstr>
      <vt:lpstr>Calibri</vt:lpstr>
      <vt:lpstr>2019 Bricker Powerpoint THEME - Widescreen 2</vt:lpstr>
      <vt:lpstr> SOCHE Hearing Officer Training with Erin Butcher and Jessica Galanos, Bricker &amp; Eckler LLP</vt:lpstr>
      <vt:lpstr>Disclaimer </vt:lpstr>
      <vt:lpstr>Posting These Materials</vt:lpstr>
      <vt:lpstr>Today’s Agenda</vt:lpstr>
      <vt:lpstr>Values Exercise</vt:lpstr>
      <vt:lpstr>Institutional Ethic of Care</vt:lpstr>
      <vt:lpstr>Overarching Themes (1)</vt:lpstr>
      <vt:lpstr>Overarching Themes (2)</vt:lpstr>
      <vt:lpstr>Annual Clery Training Review</vt:lpstr>
      <vt:lpstr>Data and Statistics</vt:lpstr>
      <vt:lpstr>Sexual Assault Data  Women and Men</vt:lpstr>
      <vt:lpstr>Sexual Assault Data ODHE Survey – Non-Consensual Intercourse</vt:lpstr>
      <vt:lpstr>Sexual Assault Data ODHE Survey – Non-Consensual Contact</vt:lpstr>
      <vt:lpstr>Sexual Assault Data: Identity of Perpetrator (BJS 2014)</vt:lpstr>
      <vt:lpstr>Sexual Assault Data: Timing Prevalence Data for Postsecondary Institutions</vt:lpstr>
      <vt:lpstr>Sexual Assault Data: Alcohol/Drug Use</vt:lpstr>
      <vt:lpstr>Data and Statistics: Reporting Data</vt:lpstr>
      <vt:lpstr>Data and Statistics: Impact Data (1 of 2)</vt:lpstr>
      <vt:lpstr>Data and Statistics: Impact Data (2 of 2)</vt:lpstr>
      <vt:lpstr>Sexual Assault: Common Concerns</vt:lpstr>
      <vt:lpstr>Sexual Harassment:  Dating Violence</vt:lpstr>
      <vt:lpstr>Sexual Harassment:  Domestic Violence</vt:lpstr>
      <vt:lpstr>IPV vs. Healthy Relationships</vt:lpstr>
      <vt:lpstr>ODHE Data</vt:lpstr>
      <vt:lpstr>Common Concerns in IPV Situations</vt:lpstr>
      <vt:lpstr>IPV: Questions</vt:lpstr>
      <vt:lpstr>Sexual Harassment:  Stalking </vt:lpstr>
      <vt:lpstr>Stalking: Course of Conduct</vt:lpstr>
      <vt:lpstr>Stalking: Reasonable Person</vt:lpstr>
      <vt:lpstr>Stalking: Substantial Emotional Distress</vt:lpstr>
      <vt:lpstr>Stalking Data</vt:lpstr>
      <vt:lpstr>ODHE Stalking Data</vt:lpstr>
      <vt:lpstr>Impact of Stalking on Victims (1 of 2)</vt:lpstr>
      <vt:lpstr>Impact of Stalking on Victims (2 of 2)</vt:lpstr>
      <vt:lpstr>Stalking: Common Concerns</vt:lpstr>
      <vt:lpstr>Stalking: Considerations</vt:lpstr>
      <vt:lpstr>Scenario Overview</vt:lpstr>
      <vt:lpstr>Outline of Evening</vt:lpstr>
      <vt:lpstr>Definition of Dating Violence</vt:lpstr>
      <vt:lpstr>Brainstorm</vt:lpstr>
      <vt:lpstr>Conducting a Process That Protects and Holds Accountable</vt:lpstr>
      <vt:lpstr>Overview of the Process</vt:lpstr>
      <vt:lpstr>Split Roles</vt:lpstr>
      <vt:lpstr>Three Roles: Three Spotlights</vt:lpstr>
      <vt:lpstr>Role:  Hearing Panel Member</vt:lpstr>
      <vt:lpstr>Hearing Panel Member: Your Goal</vt:lpstr>
      <vt:lpstr>Role:  Advisor</vt:lpstr>
      <vt:lpstr>Advisors: Your Goal</vt:lpstr>
      <vt:lpstr>How Do You Choose Questions?</vt:lpstr>
      <vt:lpstr>What Don’t You Know?</vt:lpstr>
      <vt:lpstr>What Do You Know?</vt:lpstr>
      <vt:lpstr>Disputed Facts?</vt:lpstr>
      <vt:lpstr>Make Your Plans</vt:lpstr>
      <vt:lpstr>Pick a Goal</vt:lpstr>
      <vt:lpstr>Remember: Credibility Factors</vt:lpstr>
      <vt:lpstr>Plan Your Strategy</vt:lpstr>
      <vt:lpstr>Mock Hearing</vt:lpstr>
      <vt:lpstr>How to Make a Good Decision</vt:lpstr>
      <vt:lpstr>Reminders (1 of 3)</vt:lpstr>
      <vt:lpstr>Reminders (2 of 3)</vt:lpstr>
      <vt:lpstr>Reminders (3 of 3)</vt:lpstr>
      <vt:lpstr>Objectively Evaluating Relevant Evidence</vt:lpstr>
      <vt:lpstr>Standard of Proof</vt:lpstr>
      <vt:lpstr>Making credibility decisions</vt:lpstr>
      <vt:lpstr>Resolving Disputes (1 of 4)</vt:lpstr>
      <vt:lpstr>Resolving Disputes (2 of 4)</vt:lpstr>
      <vt:lpstr>Resolving Disputes (3 of 4)</vt:lpstr>
      <vt:lpstr>Resolving Disputes (4 of 4)</vt:lpstr>
      <vt:lpstr>#1 Keep An Open Mind</vt:lpstr>
      <vt:lpstr>#2 Sound, Reasoned Decision</vt:lpstr>
      <vt:lpstr>#3 Consider All/Only Evidence</vt:lpstr>
      <vt:lpstr>#4 Be Reasonable and Impartial</vt:lpstr>
      <vt:lpstr>#5 Weight of Evidence  (1 of 2)</vt:lpstr>
      <vt:lpstr>#5 Weight of Evidence  (2 of 2)</vt:lpstr>
      <vt:lpstr>#6 Evaluate Witness Credibility  (1 of 3)</vt:lpstr>
      <vt:lpstr>#6 Evaluate Witness Credibility  (2 of 3)</vt:lpstr>
      <vt:lpstr>#6 Evaluate Witness Credibility  (3 of 3)</vt:lpstr>
      <vt:lpstr>#7 Draw Reasonable Inferences</vt:lpstr>
      <vt:lpstr>#8 Standard of Evidence  (1 of 2)</vt:lpstr>
      <vt:lpstr>#8 Standard of Evidence (2 of 2)</vt:lpstr>
      <vt:lpstr>#9 Don’t Consider Impact</vt:lpstr>
      <vt:lpstr>Writing the Decision</vt:lpstr>
      <vt:lpstr>Written Determination in 106.45(b)(7)(ii)     (1 of 9)</vt:lpstr>
      <vt:lpstr>Written Determination in 106.45(b)(7)(ii)     (2 of 9)</vt:lpstr>
      <vt:lpstr>Written Determination in 106.45(b)(7)(ii)     (3 of 9)</vt:lpstr>
      <vt:lpstr>Written Determination in 106.45(b)(7)(ii)      (4 of 9)</vt:lpstr>
      <vt:lpstr>Written Determination in 106.45(b)(7)(ii)      (5 of 9)</vt:lpstr>
      <vt:lpstr>Written Determination in 106.45(b)(7)(ii)      (6 of 9)</vt:lpstr>
      <vt:lpstr>Written Determination in 106.45(b)(7)(ii)      (7 of 9)</vt:lpstr>
      <vt:lpstr>Written Determination in 106.45(b)(7)(ii)      (8 of 9)</vt:lpstr>
      <vt:lpstr>Written Determination in 106.45(b)(7)(ii)      (9 of 9)</vt:lpstr>
      <vt:lpstr>Finalizing Our Case</vt:lpstr>
      <vt:lpstr>Making OUR Decision</vt:lpstr>
      <vt:lpstr>If you are having trouble</vt:lpstr>
      <vt:lpstr>Additional information available at: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Kendall</dc:creator>
  <cp:lastModifiedBy>Butcher, Erin</cp:lastModifiedBy>
  <cp:revision>468</cp:revision>
  <cp:lastPrinted>2022-10-31T02:06:13Z</cp:lastPrinted>
  <dcterms:created xsi:type="dcterms:W3CDTF">2017-02-27T16:11:59Z</dcterms:created>
  <dcterms:modified xsi:type="dcterms:W3CDTF">2022-11-11T15:41:01Z</dcterms:modified>
</cp:coreProperties>
</file>